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4"/>
  </p:sldMasterIdLst>
  <p:notesMasterIdLst>
    <p:notesMasterId r:id="rId40"/>
  </p:notesMasterIdLst>
  <p:handoutMasterIdLst>
    <p:handoutMasterId r:id="rId41"/>
  </p:handoutMasterIdLst>
  <p:sldIdLst>
    <p:sldId id="2134805918" r:id="rId5"/>
    <p:sldId id="2134805919" r:id="rId6"/>
    <p:sldId id="2134805938" r:id="rId7"/>
    <p:sldId id="2134805920" r:id="rId8"/>
    <p:sldId id="2134805929" r:id="rId9"/>
    <p:sldId id="2134805923" r:id="rId10"/>
    <p:sldId id="2134805932" r:id="rId11"/>
    <p:sldId id="2134805936" r:id="rId12"/>
    <p:sldId id="2134805939" r:id="rId13"/>
    <p:sldId id="2134805924" r:id="rId14"/>
    <p:sldId id="2134805931" r:id="rId15"/>
    <p:sldId id="2134805941" r:id="rId16"/>
    <p:sldId id="2134805940" r:id="rId17"/>
    <p:sldId id="2134805928" r:id="rId18"/>
    <p:sldId id="2134805930" r:id="rId19"/>
    <p:sldId id="2134805925" r:id="rId20"/>
    <p:sldId id="2134805933" r:id="rId21"/>
    <p:sldId id="2134805937" r:id="rId22"/>
    <p:sldId id="2134805926" r:id="rId23"/>
    <p:sldId id="2134805934" r:id="rId24"/>
    <p:sldId id="2134805942" r:id="rId25"/>
    <p:sldId id="2134805927" r:id="rId26"/>
    <p:sldId id="2134805943" r:id="rId27"/>
    <p:sldId id="2134805944" r:id="rId28"/>
    <p:sldId id="2134805935" r:id="rId29"/>
    <p:sldId id="2134805946" r:id="rId30"/>
    <p:sldId id="2134805945" r:id="rId31"/>
    <p:sldId id="2134805948" r:id="rId32"/>
    <p:sldId id="2134805953" r:id="rId33"/>
    <p:sldId id="2134805949" r:id="rId34"/>
    <p:sldId id="2134805947" r:id="rId35"/>
    <p:sldId id="2134805950" r:id="rId36"/>
    <p:sldId id="2134805951" r:id="rId37"/>
    <p:sldId id="2134805952" r:id="rId38"/>
    <p:sldId id="2134805921"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41">
          <p15:clr>
            <a:srgbClr val="A4A3A4"/>
          </p15:clr>
        </p15:guide>
        <p15:guide id="2" orient="horz" pos="133">
          <p15:clr>
            <a:srgbClr val="A4A3A4"/>
          </p15:clr>
        </p15:guide>
        <p15:guide id="3" orient="horz" pos="756">
          <p15:clr>
            <a:srgbClr val="A4A3A4"/>
          </p15:clr>
        </p15:guide>
        <p15:guide id="4" orient="horz" pos="612">
          <p15:clr>
            <a:srgbClr val="A4A3A4"/>
          </p15:clr>
        </p15:guide>
        <p15:guide id="5" pos="144">
          <p15:clr>
            <a:srgbClr val="A4A3A4"/>
          </p15:clr>
        </p15:guide>
        <p15:guide id="6" pos="5616">
          <p15:clr>
            <a:srgbClr val="A4A3A4"/>
          </p15:clr>
        </p15:guide>
        <p15:guide id="7" pos="2880">
          <p15:clr>
            <a:srgbClr val="A4A3A4"/>
          </p15:clr>
        </p15:guide>
        <p15:guide id="8" pos="646">
          <p15:clr>
            <a:srgbClr val="A4A3A4"/>
          </p15:clr>
        </p15:guide>
        <p15:guide id="9" orient="horz" pos="147">
          <p15:clr>
            <a:srgbClr val="A4A3A4"/>
          </p15:clr>
        </p15:guide>
        <p15:guide id="10" orient="horz" pos="289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FBD7"/>
    <a:srgbClr val="0741CB"/>
    <a:srgbClr val="5EBCE1"/>
    <a:srgbClr val="00183C"/>
    <a:srgbClr val="33383F"/>
    <a:srgbClr val="FECF00"/>
    <a:srgbClr val="099C45"/>
    <a:srgbClr val="FF7014"/>
    <a:srgbClr val="6DD579"/>
    <a:srgbClr val="C1F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44B5D1-B1BF-397C-21CE-6D43F209FDAC}" v="3236" dt="2024-05-05T21:46:05.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607" autoAdjust="0"/>
  </p:normalViewPr>
  <p:slideViewPr>
    <p:cSldViewPr snapToGrid="0">
      <p:cViewPr varScale="1">
        <p:scale>
          <a:sx n="117" d="100"/>
          <a:sy n="117" d="100"/>
        </p:scale>
        <p:origin x="1434" y="102"/>
      </p:cViewPr>
      <p:guideLst>
        <p:guide orient="horz" pos="2741"/>
        <p:guide orient="horz" pos="133"/>
        <p:guide orient="horz" pos="756"/>
        <p:guide orient="horz" pos="612"/>
        <p:guide pos="144"/>
        <p:guide pos="5616"/>
        <p:guide pos="2880"/>
        <p:guide pos="646"/>
        <p:guide orient="horz" pos="147"/>
        <p:guide orient="horz" pos="2890"/>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1D0313-F1C1-4BE6-A903-24D8C0A87064}" type="datetimeFigureOut">
              <a:rPr lang="en-US" smtClean="0"/>
              <a:t>5/5/2024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E69A0D-136B-4D35-8372-B141A6D4B63A}" type="slidenum">
              <a:rPr lang="en-US" smtClean="0"/>
              <a:t>‹#›</a:t>
            </a:fld>
            <a:endParaRPr lang="en-US"/>
          </a:p>
        </p:txBody>
      </p:sp>
    </p:spTree>
    <p:extLst>
      <p:ext uri="{BB962C8B-B14F-4D97-AF65-F5344CB8AC3E}">
        <p14:creationId xmlns:p14="http://schemas.microsoft.com/office/powerpoint/2010/main" val="3161100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52216B-A306-4191-9607-65EF0B473D4A}" type="datetimeFigureOut">
              <a:rPr lang="en-US" smtClean="0"/>
              <a:t>5/5/2024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F2FE03-0128-49A4-9C8E-FA8E5C6BCA0C}" type="slidenum">
              <a:rPr lang="en-US" smtClean="0"/>
              <a:t>‹#›</a:t>
            </a:fld>
            <a:endParaRPr lang="en-US"/>
          </a:p>
        </p:txBody>
      </p:sp>
    </p:spTree>
    <p:extLst>
      <p:ext uri="{BB962C8B-B14F-4D97-AF65-F5344CB8AC3E}">
        <p14:creationId xmlns:p14="http://schemas.microsoft.com/office/powerpoint/2010/main" val="3348255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Multi-valve" TargetMode="External"/><Relationship Id="rId13" Type="http://schemas.openxmlformats.org/officeDocument/2006/relationships/hyperlink" Target="https://en.wikipedia.org/wiki/Coal_oil" TargetMode="External"/><Relationship Id="rId3" Type="http://schemas.openxmlformats.org/officeDocument/2006/relationships/hyperlink" Target="https://en.wikipedia.org/wiki/Automotive_engineering" TargetMode="External"/><Relationship Id="rId7" Type="http://schemas.openxmlformats.org/officeDocument/2006/relationships/hyperlink" Target="https://en.wikipedia.org/wiki/Hybrid_electric_vehicle" TargetMode="External"/><Relationship Id="rId12" Type="http://schemas.openxmlformats.org/officeDocument/2006/relationships/hyperlink" Target="https://en.wikipedia.org/wiki/Kerosene"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Engine_displacement" TargetMode="External"/><Relationship Id="rId11" Type="http://schemas.openxmlformats.org/officeDocument/2006/relationships/hyperlink" Target="https://en.wikipedia.org/wiki/History_of_the_automobile#cite_note-Csere1988-47" TargetMode="External"/><Relationship Id="rId5" Type="http://schemas.openxmlformats.org/officeDocument/2006/relationships/hyperlink" Target="https://en.wikipedia.org/wiki/Electric_vehicle" TargetMode="External"/><Relationship Id="rId10" Type="http://schemas.openxmlformats.org/officeDocument/2006/relationships/hyperlink" Target="https://en.wikipedia.org/wiki/Petroleum_industry" TargetMode="External"/><Relationship Id="rId4" Type="http://schemas.openxmlformats.org/officeDocument/2006/relationships/hyperlink" Target="https://en.wikipedia.org/wiki/Steam_car" TargetMode="External"/><Relationship Id="rId9" Type="http://schemas.openxmlformats.org/officeDocument/2006/relationships/hyperlink" Target="https://en.wikipedia.org/wiki/Overhead_camshaft" TargetMode="External"/><Relationship Id="rId14" Type="http://schemas.openxmlformats.org/officeDocument/2006/relationships/hyperlink" Target="https://en.wikipedia.org/wiki/Mineral_oi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Automotive_lighting#cite_note-4" TargetMode="External"/><Relationship Id="rId13" Type="http://schemas.openxmlformats.org/officeDocument/2006/relationships/hyperlink" Target="https://en.wikipedia.org/wiki/Automotive_lighting#cite_note-Springer-5" TargetMode="External"/><Relationship Id="rId3" Type="http://schemas.openxmlformats.org/officeDocument/2006/relationships/hyperlink" Target="https://en.wikipedia.org/wiki/Trafficator" TargetMode="External"/><Relationship Id="rId7" Type="http://schemas.openxmlformats.org/officeDocument/2006/relationships/hyperlink" Target="https://en.wikipedia.org/wiki/Automotive_lighting#cite_note-HVA-3" TargetMode="External"/><Relationship Id="rId12" Type="http://schemas.openxmlformats.org/officeDocument/2006/relationships/hyperlink" Target="https://en.wikipedia.org/wiki/LED_lamp"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Automotive_lighting#cite_note-Gross-2" TargetMode="External"/><Relationship Id="rId11" Type="http://schemas.openxmlformats.org/officeDocument/2006/relationships/hyperlink" Target="https://en.wikipedia.org/wiki/High-intensity_discharge_lamp" TargetMode="External"/><Relationship Id="rId5" Type="http://schemas.openxmlformats.org/officeDocument/2006/relationships/hyperlink" Target="https://en.wikipedia.org/wiki/Florence_Lawrence" TargetMode="External"/><Relationship Id="rId10" Type="http://schemas.openxmlformats.org/officeDocument/2006/relationships/hyperlink" Target="https://en.wikipedia.org/wiki/Halogen_lamp" TargetMode="External"/><Relationship Id="rId4" Type="http://schemas.openxmlformats.org/officeDocument/2006/relationships/hyperlink" Target="https://en.wikipedia.org/wiki/Automotive_lighting#cite_note-1" TargetMode="External"/><Relationship Id="rId9" Type="http://schemas.openxmlformats.org/officeDocument/2006/relationships/hyperlink" Target="https://en.wikipedia.org/wiki/Sealed_bea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en.wikipedia.org/wiki/Toshiba" TargetMode="External"/><Relationship Id="rId3" Type="http://schemas.openxmlformats.org/officeDocument/2006/relationships/hyperlink" Target="https://en.wikipedia.org/wiki/Electronics_industry_in_Japan" TargetMode="External"/><Relationship Id="rId7" Type="http://schemas.openxmlformats.org/officeDocument/2006/relationships/hyperlink" Target="https://en.wikipedia.org/wiki/Ford_EEC"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Engine_control_unit#cite_note-6" TargetMode="External"/><Relationship Id="rId5" Type="http://schemas.openxmlformats.org/officeDocument/2006/relationships/hyperlink" Target="https://en.wikipedia.org/wiki/Microcontroller" TargetMode="External"/><Relationship Id="rId4" Type="http://schemas.openxmlformats.org/officeDocument/2006/relationships/hyperlink" Target="https://en.wikipedia.org/wiki/Integrated_circuit" TargetMode="External"/><Relationship Id="rId9" Type="http://schemas.openxmlformats.org/officeDocument/2006/relationships/hyperlink" Target="https://en.wikipedia.org/wiki/Engine_control_unit#cite_note-shmj-1973-toshiba-7"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Mazda_Eunos_Cosmo"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en.wikipedia.org/wiki/Automotive_navigation_system#cite_note-13" TargetMode="External"/><Relationship Id="rId4" Type="http://schemas.openxmlformats.org/officeDocument/2006/relationships/hyperlink" Target="https://en.wikipedia.org/wiki/GP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a:buNone/>
            </a:pPr>
            <a:endParaRPr lang="en-US" dirty="0">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1</a:t>
            </a:fld>
            <a:endParaRPr lang="en-US"/>
          </a:p>
        </p:txBody>
      </p:sp>
    </p:spTree>
    <p:extLst>
      <p:ext uri="{BB962C8B-B14F-4D97-AF65-F5344CB8AC3E}">
        <p14:creationId xmlns:p14="http://schemas.microsoft.com/office/powerpoint/2010/main" val="597280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dirty="0"/>
              <a:t>Introduce Karl Benz's Patent Motorwagen (1885):</a:t>
            </a:r>
            <a:endParaRPr lang="en-US" dirty="0">
              <a:cs typeface="Calibri"/>
            </a:endParaRPr>
          </a:p>
          <a:p>
            <a:r>
              <a:rPr lang="en-US" dirty="0"/>
              <a:t>- Discuss its three-wheeled design and gasoline engine.</a:t>
            </a:r>
            <a:endParaRPr lang="en-US" dirty="0">
              <a:cs typeface="Calibri"/>
            </a:endParaRPr>
          </a:p>
          <a:p>
            <a:r>
              <a:rPr lang="en-US" dirty="0"/>
              <a:t>- Mention its significance as the first practical automobile.</a:t>
            </a:r>
            <a:endParaRPr lang="en-US" dirty="0">
              <a:cs typeface="Calibri"/>
            </a:endParaRPr>
          </a:p>
          <a:p>
            <a:endParaRPr lang="en-US" dirty="0"/>
          </a:p>
          <a:p>
            <a:r>
              <a:rPr lang="en-US" dirty="0"/>
              <a:t>Introduce Gottlieb Daimler's Motorwagen (1886):</a:t>
            </a:r>
            <a:endParaRPr lang="en-US" dirty="0">
              <a:cs typeface="Calibri"/>
            </a:endParaRPr>
          </a:p>
          <a:p>
            <a:r>
              <a:rPr lang="en-US" dirty="0"/>
              <a:t>- Highlight its four-wheeled design and improvements over Benz's model.</a:t>
            </a:r>
            <a:endParaRPr lang="en-US" dirty="0">
              <a:cs typeface="Calibri"/>
            </a:endParaRPr>
          </a:p>
          <a:p>
            <a:r>
              <a:rPr lang="en-US" dirty="0"/>
              <a:t>- Briefly mention its impact on the development of modern cars.</a:t>
            </a:r>
            <a:endParaRPr lang="en-US" dirty="0">
              <a:cs typeface="Calibri"/>
            </a:endParaRPr>
          </a:p>
          <a:p>
            <a:r>
              <a:rPr lang="en-US" dirty="0">
                <a:cs typeface="Calibri"/>
              </a:rPr>
              <a:t>-14.29 mph</a:t>
            </a:r>
          </a:p>
          <a:p>
            <a:r>
              <a:rPr lang="en-US" dirty="0">
                <a:cs typeface="Calibri"/>
              </a:rPr>
              <a:t>-"stagecoach", not patented</a:t>
            </a:r>
          </a:p>
          <a:p>
            <a:endParaRPr lang="en-US" dirty="0">
              <a:cs typeface="Calibri"/>
            </a:endParaRPr>
          </a:p>
          <a:p>
            <a:endParaRPr lang="en-US" dirty="0">
              <a:cs typeface="Calibri"/>
            </a:endParaRPr>
          </a:p>
          <a:p>
            <a:endParaRPr lang="en-US" dirty="0">
              <a:cs typeface="Calibri"/>
            </a:endParaRPr>
          </a:p>
          <a:p>
            <a:r>
              <a:rPr lang="en-US" dirty="0"/>
              <a:t>Within a few years, hundreds of producers across the Western world were using many </a:t>
            </a:r>
            <a:r>
              <a:rPr lang="en-US" dirty="0">
                <a:hlinkClick r:id="rId3"/>
              </a:rPr>
              <a:t>technologies</a:t>
            </a:r>
            <a:r>
              <a:rPr lang="en-US" dirty="0"/>
              <a:t>. </a:t>
            </a:r>
            <a:r>
              <a:rPr lang="en-US" dirty="0">
                <a:hlinkClick r:id="rId4"/>
              </a:rPr>
              <a:t>Steam</a:t>
            </a:r>
            <a:r>
              <a:rPr lang="en-US" dirty="0"/>
              <a:t>, </a:t>
            </a:r>
            <a:r>
              <a:rPr lang="en-US" dirty="0">
                <a:hlinkClick r:id="rId5"/>
              </a:rPr>
              <a:t>electricity</a:t>
            </a:r>
            <a:r>
              <a:rPr lang="en-US" dirty="0"/>
              <a:t>, and gasoline-powered automobiles competed for decades, with gasoline internal combustion engines achieving dominance by the 1910s. Dual- and even quad-engine cars were designed, and </a:t>
            </a:r>
            <a:r>
              <a:rPr lang="en-US" dirty="0">
                <a:hlinkClick r:id="rId6"/>
              </a:rPr>
              <a:t>engine displacement</a:t>
            </a:r>
            <a:r>
              <a:rPr lang="en-US" dirty="0"/>
              <a:t> ranged to more than 12 L (3.2 US gal). Many modern advances, including </a:t>
            </a:r>
            <a:r>
              <a:rPr lang="en-US" dirty="0">
                <a:hlinkClick r:id="rId7"/>
              </a:rPr>
              <a:t>gas/electric hybrids</a:t>
            </a:r>
            <a:r>
              <a:rPr lang="en-US" dirty="0"/>
              <a:t>, </a:t>
            </a:r>
            <a:r>
              <a:rPr lang="en-US" dirty="0">
                <a:hlinkClick r:id="rId8"/>
              </a:rPr>
              <a:t>multi-valve</a:t>
            </a:r>
            <a:r>
              <a:rPr lang="en-US" dirty="0"/>
              <a:t> engines, </a:t>
            </a:r>
            <a:r>
              <a:rPr lang="en-US" dirty="0">
                <a:hlinkClick r:id="rId9"/>
              </a:rPr>
              <a:t>overhead camshafts</a:t>
            </a:r>
            <a:r>
              <a:rPr lang="en-US" dirty="0"/>
              <a:t>, and four-wheel drive, were attempted and discarded at this time.</a:t>
            </a:r>
            <a:endParaRPr lang="en-US" dirty="0">
              <a:cs typeface="Calibri"/>
            </a:endParaRPr>
          </a:p>
          <a:p>
            <a:r>
              <a:rPr lang="en-US" dirty="0"/>
              <a:t>Innovation was not limited to the vehicles themselves. Increasing numbers of cars propelled the growth of the </a:t>
            </a:r>
            <a:r>
              <a:rPr lang="en-US" dirty="0">
                <a:hlinkClick r:id="rId10"/>
              </a:rPr>
              <a:t>petroleum industry</a:t>
            </a:r>
            <a:r>
              <a:rPr lang="en-US" dirty="0"/>
              <a:t>,</a:t>
            </a:r>
            <a:r>
              <a:rPr lang="en-US" dirty="0">
                <a:hlinkClick r:id="rId11"/>
              </a:rPr>
              <a:t>[47]</a:t>
            </a:r>
            <a:r>
              <a:rPr lang="en-US" dirty="0"/>
              <a:t>: 60–61  as well as the development of technology to produce gasoline (replacing </a:t>
            </a:r>
            <a:r>
              <a:rPr lang="en-US" dirty="0">
                <a:hlinkClick r:id="rId12"/>
              </a:rPr>
              <a:t>kerosene</a:t>
            </a:r>
            <a:r>
              <a:rPr lang="en-US" dirty="0"/>
              <a:t> and </a:t>
            </a:r>
            <a:r>
              <a:rPr lang="en-US" dirty="0">
                <a:hlinkClick r:id="rId13"/>
              </a:rPr>
              <a:t>coal oil</a:t>
            </a:r>
            <a:r>
              <a:rPr lang="en-US" dirty="0"/>
              <a:t>) and of improvements in heat-tolerant </a:t>
            </a:r>
            <a:r>
              <a:rPr lang="en-US" dirty="0">
                <a:hlinkClick r:id="rId14"/>
              </a:rPr>
              <a:t>mineral oil</a:t>
            </a:r>
            <a:r>
              <a:rPr lang="en-US" dirty="0"/>
              <a:t> lubricants (replacing vegetable and animal oils).</a:t>
            </a:r>
            <a:r>
              <a:rPr lang="en-US" dirty="0">
                <a:hlinkClick r:id="rId11"/>
              </a:rPr>
              <a:t>[47]</a:t>
            </a:r>
            <a:r>
              <a:rPr lang="en-US" dirty="0"/>
              <a:t>: 60 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15</a:t>
            </a:fld>
            <a:endParaRPr lang="en-US"/>
          </a:p>
        </p:txBody>
      </p:sp>
    </p:spTree>
    <p:extLst>
      <p:ext uri="{BB962C8B-B14F-4D97-AF65-F5344CB8AC3E}">
        <p14:creationId xmlns:p14="http://schemas.microsoft.com/office/powerpoint/2010/main" val="3771262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Impact of the Model T on Society and Transportation Infrastructure:</a:t>
            </a:r>
            <a:endParaRPr lang="en-US" dirty="0">
              <a:cs typeface="Calibri"/>
            </a:endParaRPr>
          </a:p>
          <a:p>
            <a:r>
              <a:rPr lang="en-US" dirty="0"/>
              <a:t>- Discuss how the Model T made cars affordable for the average person.</a:t>
            </a:r>
            <a:endParaRPr lang="en-US" dirty="0">
              <a:cs typeface="Calibri"/>
            </a:endParaRPr>
          </a:p>
          <a:p>
            <a:r>
              <a:rPr lang="en-US" dirty="0"/>
              <a:t>- Mention the rise of suburbs and increased dependence on automobiles.</a:t>
            </a:r>
            <a:endParaRPr lang="en-US" dirty="0">
              <a:cs typeface="Calibri"/>
            </a:endParaRPr>
          </a:p>
          <a:p>
            <a:r>
              <a:rPr lang="en-US" dirty="0"/>
              <a:t>- Briefly touch upon the development of road infrastructure to accommodate cars.</a:t>
            </a:r>
            <a:endParaRPr lang="en-US" dirty="0">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17</a:t>
            </a:fld>
            <a:endParaRPr lang="en-US"/>
          </a:p>
        </p:txBody>
      </p:sp>
    </p:spTree>
    <p:extLst>
      <p:ext uri="{BB962C8B-B14F-4D97-AF65-F5344CB8AC3E}">
        <p14:creationId xmlns:p14="http://schemas.microsoft.com/office/powerpoint/2010/main" val="1191731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Concept of Assembly Line Production and its Benefits:</a:t>
            </a:r>
          </a:p>
          <a:p>
            <a:r>
              <a:rPr lang="en-US" dirty="0"/>
              <a:t>- Explain how assembly lines increase efficiency and reduce costs.</a:t>
            </a:r>
            <a:endParaRPr lang="en-US" dirty="0">
              <a:cs typeface="Calibri"/>
            </a:endParaRPr>
          </a:p>
          <a:p>
            <a:r>
              <a:rPr lang="en-US" dirty="0"/>
              <a:t>- Mention the division of labor and specialized tasks.</a:t>
            </a:r>
          </a:p>
          <a:p>
            <a:r>
              <a:rPr lang="en-US" dirty="0">
                <a:cs typeface="Calibri"/>
              </a:rPr>
              <a:t>-production time: 90min</a:t>
            </a:r>
          </a:p>
        </p:txBody>
      </p:sp>
      <p:sp>
        <p:nvSpPr>
          <p:cNvPr id="4" name="Slide Number Placeholder 3"/>
          <p:cNvSpPr>
            <a:spLocks noGrp="1"/>
          </p:cNvSpPr>
          <p:nvPr>
            <p:ph type="sldNum" sz="quarter" idx="5"/>
          </p:nvPr>
        </p:nvSpPr>
        <p:spPr/>
        <p:txBody>
          <a:bodyPr/>
          <a:lstStyle/>
          <a:p>
            <a:fld id="{B3F2FE03-0128-49A4-9C8E-FA8E5C6BCA0C}" type="slidenum">
              <a:rPr lang="en-US" smtClean="0"/>
              <a:t>18</a:t>
            </a:fld>
            <a:endParaRPr lang="en-US"/>
          </a:p>
        </p:txBody>
      </p:sp>
    </p:spTree>
    <p:extLst>
      <p:ext uri="{BB962C8B-B14F-4D97-AF65-F5344CB8AC3E}">
        <p14:creationId xmlns:p14="http://schemas.microsoft.com/office/powerpoint/2010/main" val="2449459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Other Early Car Manufacturers Like General Motors and Chrysler:</a:t>
            </a:r>
          </a:p>
          <a:p>
            <a:r>
              <a:rPr lang="en-US" dirty="0"/>
              <a:t>- Discuss the competition between Ford and other automakers.</a:t>
            </a:r>
            <a:endParaRPr lang="en-US" dirty="0">
              <a:ea typeface="Calibri"/>
              <a:cs typeface="Calibri"/>
            </a:endParaRPr>
          </a:p>
          <a:p>
            <a:r>
              <a:rPr lang="en-US" dirty="0"/>
              <a:t>- Briefly mention the impact of this competition on innovation and design.</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20</a:t>
            </a:fld>
            <a:endParaRPr lang="en-US"/>
          </a:p>
        </p:txBody>
      </p:sp>
    </p:spTree>
    <p:extLst>
      <p:ext uri="{BB962C8B-B14F-4D97-AF65-F5344CB8AC3E}">
        <p14:creationId xmlns:p14="http://schemas.microsoft.com/office/powerpoint/2010/main" val="2323480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Development of Key Components Like Steering Wheels, Transmissions, and Suspension Systems:</a:t>
            </a:r>
            <a:endParaRPr lang="en-US" dirty="0">
              <a:ea typeface="Calibri"/>
              <a:cs typeface="Calibri"/>
            </a:endParaRPr>
          </a:p>
          <a:p>
            <a:r>
              <a:rPr lang="en-US" dirty="0"/>
              <a:t>- Explain the evolution of steering wheels from tillers to more user-friendly designs.</a:t>
            </a:r>
          </a:p>
          <a:p>
            <a:r>
              <a:rPr lang="en-US" dirty="0"/>
              <a:t>- Discuss the development of different transmission types (manual, automatic).</a:t>
            </a:r>
          </a:p>
          <a:p>
            <a:r>
              <a:rPr lang="en-US" dirty="0"/>
              <a:t>- Briefly mention the importance of suspension systems for ride comfort and handling.</a:t>
            </a:r>
            <a:endParaRPr lang="en-US" dirty="0">
              <a:ea typeface="Calibri"/>
              <a:cs typeface="Calibri"/>
            </a:endParaRPr>
          </a:p>
          <a:p>
            <a:endParaRPr lang="en-US" dirty="0"/>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21</a:t>
            </a:fld>
            <a:endParaRPr lang="en-US"/>
          </a:p>
        </p:txBody>
      </p:sp>
    </p:spTree>
    <p:extLst>
      <p:ext uri="{BB962C8B-B14F-4D97-AF65-F5344CB8AC3E}">
        <p14:creationId xmlns:p14="http://schemas.microsoft.com/office/powerpoint/2010/main" val="2642179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Emergence of Car Design and the Concept of Planned Obsolescence:</a:t>
            </a:r>
          </a:p>
          <a:p>
            <a:r>
              <a:rPr lang="en-US" dirty="0"/>
              <a:t>- Discuss the shift from functional designs to aesthetics and style.</a:t>
            </a:r>
            <a:endParaRPr lang="en-US" dirty="0">
              <a:ea typeface="Calibri"/>
              <a:cs typeface="Calibri"/>
            </a:endParaRPr>
          </a:p>
          <a:p>
            <a:r>
              <a:rPr lang="en-US" dirty="0"/>
              <a:t>- Briefly introduce the concept of planned obsolescence and its impact on consumer behavior. (Optional: You can mention specific car models that exemplified these trends).</a:t>
            </a:r>
            <a:endParaRPr lang="en-US" dirty="0">
              <a:ea typeface="Calibri"/>
              <a:cs typeface="Calibri"/>
            </a:endParaRPr>
          </a:p>
          <a:p>
            <a:r>
              <a:rPr lang="en-US" dirty="0"/>
              <a:t>Mention Iconic Car Models Like the Duesenberg and Bugatti:</a:t>
            </a:r>
            <a:endParaRPr lang="en-US" dirty="0">
              <a:ea typeface="Calibri"/>
              <a:cs typeface="Calibri"/>
            </a:endParaRPr>
          </a:p>
          <a:p>
            <a:r>
              <a:rPr lang="en-US" dirty="0"/>
              <a:t>- Briefly discuss the design features and luxury elements of these cars.</a:t>
            </a:r>
            <a:endParaRPr lang="en-US" dirty="0">
              <a:ea typeface="Calibri"/>
              <a:cs typeface="Calibri"/>
            </a:endParaRPr>
          </a:p>
          <a:p>
            <a:r>
              <a:rPr lang="en-US" dirty="0"/>
              <a:t>- You can mention other notable car models from this era if time permits.</a:t>
            </a:r>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23</a:t>
            </a:fld>
            <a:endParaRPr lang="en-US"/>
          </a:p>
        </p:txBody>
      </p:sp>
    </p:spTree>
    <p:extLst>
      <p:ext uri="{BB962C8B-B14F-4D97-AF65-F5344CB8AC3E}">
        <p14:creationId xmlns:p14="http://schemas.microsoft.com/office/powerpoint/2010/main" val="3406779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Impact of the Economic Downturn and the War on Automotive Production:</a:t>
            </a:r>
          </a:p>
          <a:p>
            <a:r>
              <a:rPr lang="en-US" dirty="0"/>
              <a:t>- How the Depression decreased consumer demand for cars.</a:t>
            </a:r>
            <a:endParaRPr lang="en-US" dirty="0">
              <a:ea typeface="Calibri"/>
              <a:cs typeface="Calibri"/>
            </a:endParaRPr>
          </a:p>
          <a:p>
            <a:r>
              <a:rPr lang="en-US" dirty="0"/>
              <a:t>- How car manufacturers shifted focus to wartime production (military vehicles).</a:t>
            </a:r>
            <a:endParaRPr lang="en-US" dirty="0">
              <a:ea typeface="Calibri"/>
              <a:cs typeface="Calibri"/>
            </a:endParaRPr>
          </a:p>
          <a:p>
            <a:r>
              <a:rPr lang="en-US" dirty="0"/>
              <a:t>Briefly Mention the Development of Military Vehicles Like Jeeps and Tanks:</a:t>
            </a:r>
            <a:endParaRPr lang="en-US" dirty="0">
              <a:ea typeface="Calibri"/>
              <a:cs typeface="Calibri"/>
            </a:endParaRPr>
          </a:p>
          <a:p>
            <a:r>
              <a:rPr lang="en-US" dirty="0"/>
              <a:t>- Highlight the importance of these vehicles in warfare.</a:t>
            </a:r>
            <a:endParaRPr lang="en-US" dirty="0">
              <a:ea typeface="Calibri"/>
              <a:cs typeface="Calibri"/>
            </a:endParaRPr>
          </a:p>
          <a:p>
            <a:r>
              <a:rPr lang="en-US" dirty="0"/>
              <a:t>- You can discuss specific features or functionalities of these vehicles (optional).</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25</a:t>
            </a:fld>
            <a:endParaRPr lang="en-US"/>
          </a:p>
        </p:txBody>
      </p:sp>
    </p:spTree>
    <p:extLst>
      <p:ext uri="{BB962C8B-B14F-4D97-AF65-F5344CB8AC3E}">
        <p14:creationId xmlns:p14="http://schemas.microsoft.com/office/powerpoint/2010/main" val="90184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Emergence of Japanese Automakers Like Toyota and Honda:</a:t>
            </a:r>
          </a:p>
          <a:p>
            <a:r>
              <a:rPr lang="en-US" dirty="0"/>
              <a:t>- Discuss the focus of Japanese manufacturers on fuel efficiency, reliability, and affordability.</a:t>
            </a:r>
            <a:endParaRPr lang="en-US" dirty="0">
              <a:ea typeface="Calibri"/>
              <a:cs typeface="Calibri"/>
            </a:endParaRPr>
          </a:p>
          <a:p>
            <a:r>
              <a:rPr lang="en-US" dirty="0"/>
              <a:t>- Briefly mention their impact on the global automotive market.</a:t>
            </a:r>
            <a:endParaRPr lang="en-US" dirty="0">
              <a:ea typeface="Calibri"/>
              <a:cs typeface="Calibri"/>
            </a:endParaRPr>
          </a:p>
          <a:p>
            <a:r>
              <a:rPr lang="en-US" dirty="0"/>
              <a:t>Highlight their Innovative Manufacturing Techniques:</a:t>
            </a:r>
            <a:endParaRPr lang="en-US" dirty="0">
              <a:ea typeface="Calibri"/>
              <a:cs typeface="Calibri"/>
            </a:endParaRPr>
          </a:p>
          <a:p>
            <a:r>
              <a:rPr lang="en-US" dirty="0"/>
              <a:t>- You can mention concepts like Just-in-Time (JIT) manufacturing and its efficiency benefits (optional).</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26</a:t>
            </a:fld>
            <a:endParaRPr lang="en-US"/>
          </a:p>
        </p:txBody>
      </p:sp>
    </p:spTree>
    <p:extLst>
      <p:ext uri="{BB962C8B-B14F-4D97-AF65-F5344CB8AC3E}">
        <p14:creationId xmlns:p14="http://schemas.microsoft.com/office/powerpoint/2010/main" val="2416875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of Safety Features:</a:t>
            </a:r>
          </a:p>
          <a:p>
            <a:r>
              <a:rPr lang="en-US" dirty="0"/>
              <a:t>- Discuss the development and implementation of seat belts to restrain passengers.</a:t>
            </a:r>
            <a:endParaRPr lang="en-US" dirty="0">
              <a:ea typeface="Calibri"/>
              <a:cs typeface="Calibri"/>
            </a:endParaRPr>
          </a:p>
          <a:p>
            <a:r>
              <a:rPr lang="en-US" dirty="0"/>
              <a:t>The first modern three-point seat belt (the so-called CIR-Griswold restraint) commonly used in consumer vehicles was patented in 1955 U.S. patent 2,710,649 by the Americans Roger W. Griswold and Hugh DeHaven. Saab introduced seat belts as standard equipment in 1958.</a:t>
            </a:r>
            <a:endParaRPr lang="en-US" dirty="0">
              <a:ea typeface="Calibri"/>
              <a:cs typeface="Calibri"/>
            </a:endParaRPr>
          </a:p>
          <a:p>
            <a:endParaRPr lang="en-US" dirty="0"/>
          </a:p>
          <a:p>
            <a:r>
              <a:rPr lang="en-US" dirty="0"/>
              <a:t>- Briefly mention the concept of crumple zones and their role in car safety.</a:t>
            </a:r>
            <a:endParaRPr lang="en-US" dirty="0">
              <a:ea typeface="Calibri"/>
              <a:cs typeface="Calibri"/>
            </a:endParaRPr>
          </a:p>
          <a:p>
            <a:r>
              <a:rPr lang="en-US" dirty="0"/>
              <a:t> In 1959, Mercedes-Benz started to manufacture cars designed to absorb impact energy using the concept. And with the introduction of safety ratings in the late '70s, virtually all manufacturers of passenger cars and light trucks have adopted the design to improve their scores.</a:t>
            </a:r>
            <a:endParaRPr lang="en-US" dirty="0">
              <a:ea typeface="Calibri"/>
              <a:cs typeface="Calibri"/>
            </a:endParaRPr>
          </a:p>
          <a:p>
            <a:endParaRPr lang="en-US" dirty="0">
              <a:ea typeface="Calibri"/>
              <a:cs typeface="Calibri"/>
            </a:endParaRPr>
          </a:p>
          <a:p>
            <a:endParaRPr lang="en-US" dirty="0"/>
          </a:p>
          <a:p>
            <a:r>
              <a:rPr lang="en-US" dirty="0"/>
              <a:t>- Highlight the invention and impact of airbags on reducing collision fatalities.</a:t>
            </a:r>
          </a:p>
          <a:p>
            <a:r>
              <a:rPr lang="en-US" dirty="0"/>
              <a:t>The first commercial designs were introduced in passenger automobiles during the 1970s, with limited success and caused some fatalities. Broad commercial adoption of airbags occurred in many markets during the late 1980s and early 1990s. Many modern vehicles now include six or more units.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28</a:t>
            </a:fld>
            <a:endParaRPr lang="en-US"/>
          </a:p>
        </p:txBody>
      </p:sp>
    </p:spTree>
    <p:extLst>
      <p:ext uri="{BB962C8B-B14F-4D97-AF65-F5344CB8AC3E}">
        <p14:creationId xmlns:p14="http://schemas.microsoft.com/office/powerpoint/2010/main" val="4106533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ea typeface="Calibri"/>
                <a:cs typeface="Calibri"/>
              </a:rPr>
              <a:t>ABS</a:t>
            </a:r>
          </a:p>
          <a:p>
            <a:r>
              <a:rPr lang="en-US" dirty="0"/>
              <a:t>The modern ABS system was invented in 1971 by Mario </a:t>
            </a:r>
            <a:r>
              <a:rPr lang="en-US" dirty="0" err="1"/>
              <a:t>Palazzetti</a:t>
            </a:r>
            <a:r>
              <a:rPr lang="en-US" dirty="0"/>
              <a:t> (known as 'Mister ABS') in the Fiat Research Center and is now standard in almost every car. The system was called Antiskid and the patent was sold to Bosch who named it ABS.</a:t>
            </a:r>
          </a:p>
          <a:p>
            <a:endParaRPr lang="en-US" dirty="0">
              <a:ea typeface="Calibri"/>
              <a:cs typeface="Calibri"/>
            </a:endParaRPr>
          </a:p>
          <a:p>
            <a:pPr marL="171450" indent="-171450">
              <a:buFont typeface="Calibri"/>
              <a:buChar char="-"/>
            </a:pPr>
            <a:r>
              <a:rPr lang="en-US" dirty="0">
                <a:ea typeface="Calibri"/>
                <a:cs typeface="Calibri"/>
              </a:rPr>
              <a:t>Windscreen</a:t>
            </a:r>
          </a:p>
          <a:p>
            <a:pPr marL="171450" indent="-171450">
              <a:buFont typeface="Calibri"/>
              <a:buChar char="-"/>
            </a:pPr>
            <a:r>
              <a:rPr lang="en-US" dirty="0"/>
              <a:t>The car windshield debuted in 1904. Constructed out of plate glass, it could fold horizontally. For the next decade, though, windshields — along with headlights and speedometers — were optional. Oldsmobile made automotive history in 1915 by including windshields as standard features.</a:t>
            </a:r>
            <a:endParaRPr lang="en-US" dirty="0">
              <a:ea typeface="Calibri"/>
              <a:cs typeface="Calibri"/>
            </a:endParaRPr>
          </a:p>
          <a:p>
            <a:pPr marL="171450" indent="-171450">
              <a:buFont typeface="Calibri"/>
              <a:buChar char="-"/>
            </a:pPr>
            <a:endParaRPr lang="en-US" dirty="0">
              <a:ea typeface="Calibri"/>
              <a:cs typeface="Calibri"/>
            </a:endParaRPr>
          </a:p>
          <a:p>
            <a:pPr marL="171450" indent="-171450">
              <a:buFont typeface="Calibri"/>
              <a:buChar char="-"/>
            </a:pPr>
            <a:r>
              <a:rPr lang="en-US" dirty="0">
                <a:ea typeface="Calibri"/>
                <a:cs typeface="Calibri"/>
              </a:rPr>
              <a:t>Tempered glass - </a:t>
            </a:r>
            <a:r>
              <a:rPr lang="en-US" dirty="0"/>
              <a:t>The glass is heated in a furnace to over 1,000 degrees Fahrenheit and then quickly cooled using high-pressure air blasts. This cools the outer layers of the glass much more quickly than the internal layers, so when the inside cools, it pulls away from the outer layers.</a:t>
            </a:r>
          </a:p>
          <a:p>
            <a:pPr marL="171450" indent="-171450">
              <a:buFont typeface="Calibri"/>
              <a:buChar char="-"/>
            </a:pPr>
            <a:r>
              <a:rPr lang="en-US" dirty="0"/>
              <a:t>Laminated glass is constructed of two plies of glass which are bonded together with interlayers to form a permanent bond. The interlayers work to support and hold the glass to create a strong, uniformed layer even when broken.</a:t>
            </a:r>
          </a:p>
          <a:p>
            <a:pPr marL="171450" indent="-171450">
              <a:buFont typeface="Calibri"/>
              <a:buChar char="-"/>
            </a:pPr>
            <a:endParaRPr lang="en-US" dirty="0">
              <a:ea typeface="Calibri"/>
              <a:cs typeface="Calibri"/>
            </a:endParaRPr>
          </a:p>
          <a:p>
            <a:pPr marL="171450" indent="-171450">
              <a:buFont typeface="Calibri"/>
              <a:buChar char="-"/>
            </a:pPr>
            <a:r>
              <a:rPr lang="en-US" dirty="0">
                <a:ea typeface="Calibri"/>
                <a:cs typeface="Calibri"/>
              </a:rPr>
              <a:t>Laminated glass first used in 1927</a:t>
            </a:r>
          </a:p>
          <a:p>
            <a:pPr marL="171450" indent="-171450">
              <a:buFont typeface="Calibri"/>
              <a:buChar char="-"/>
            </a:pPr>
            <a:endParaRPr lang="en-US" dirty="0">
              <a:ea typeface="Calibri"/>
              <a:cs typeface="Calibri"/>
            </a:endParaRPr>
          </a:p>
          <a:p>
            <a:pPr marL="171450" indent="-171450">
              <a:buFont typeface="Calibri"/>
              <a:buChar char="-"/>
            </a:pPr>
            <a:endParaRPr lang="en-US" dirty="0">
              <a:ea typeface="Calibri"/>
              <a:cs typeface="Calibri"/>
            </a:endParaRPr>
          </a:p>
          <a:p>
            <a:pPr marL="171450" indent="-171450">
              <a:buFont typeface="Calibri"/>
              <a:buChar char="-"/>
            </a:pPr>
            <a:r>
              <a:rPr lang="en-US" dirty="0">
                <a:ea typeface="Calibri"/>
                <a:cs typeface="Calibri"/>
              </a:rPr>
              <a:t>Lighting and Signaling</a:t>
            </a:r>
          </a:p>
          <a:p>
            <a:pPr marL="171450" indent="-171450">
              <a:buFont typeface="Calibri"/>
              <a:buChar char="-"/>
            </a:pPr>
            <a:r>
              <a:rPr lang="en-US" dirty="0">
                <a:hlinkClick r:id="rId3"/>
              </a:rPr>
              <a:t>Trafficators</a:t>
            </a:r>
            <a:r>
              <a:rPr lang="en-US" dirty="0"/>
              <a:t>—</a:t>
            </a:r>
            <a:r>
              <a:rPr lang="en-US" dirty="0" err="1"/>
              <a:t>signalling</a:t>
            </a:r>
            <a:r>
              <a:rPr lang="en-US" dirty="0"/>
              <a:t> arms that flipped up, which later were lighted—were introduced in about 1900.</a:t>
            </a:r>
            <a:r>
              <a:rPr lang="en-US" dirty="0">
                <a:hlinkClick r:id="rId4"/>
              </a:rPr>
              <a:t>[1]</a:t>
            </a:r>
            <a:r>
              <a:rPr lang="en-US" dirty="0"/>
              <a:t> Silent film star </a:t>
            </a:r>
            <a:r>
              <a:rPr lang="en-US" dirty="0">
                <a:hlinkClick r:id="rId5"/>
              </a:rPr>
              <a:t>Florence Lawrence</a:t>
            </a:r>
            <a:r>
              <a:rPr lang="en-US" dirty="0"/>
              <a:t> is credited with introducing an innovative version of the </a:t>
            </a:r>
            <a:r>
              <a:rPr lang="en-US" dirty="0" err="1"/>
              <a:t>signalling</a:t>
            </a:r>
            <a:r>
              <a:rPr lang="en-US" dirty="0"/>
              <a:t> arm in 1914, a predecessor to the modern turn signal, and a mechanical brake signal. She did not patent these inventions, however, and received no credit or profit from them.</a:t>
            </a:r>
            <a:r>
              <a:rPr lang="en-US" dirty="0">
                <a:hlinkClick r:id="rId6"/>
              </a:rPr>
              <a:t>[2]</a:t>
            </a:r>
            <a:r>
              <a:rPr lang="en-US" dirty="0">
                <a:hlinkClick r:id="rId7"/>
              </a:rPr>
              <a:t>[3]</a:t>
            </a:r>
            <a:r>
              <a:rPr lang="en-US" dirty="0">
                <a:hlinkClick r:id="rId8"/>
              </a:rPr>
              <a:t>[4]</a:t>
            </a:r>
            <a:r>
              <a:rPr lang="en-US" dirty="0"/>
              <a:t> Tail lights and brake lights were introduced around 1915, and by 1919, low-beam or dipped beam headlights were available. </a:t>
            </a:r>
            <a:r>
              <a:rPr lang="en-US" dirty="0">
                <a:hlinkClick r:id="rId9"/>
              </a:rPr>
              <a:t>Sealed beam</a:t>
            </a:r>
            <a:r>
              <a:rPr lang="en-US" dirty="0"/>
              <a:t> headlights were introduced in 1936 and standardized as the only acceptable type in the US in 1940. Self-cancelling turn signals were developed in 1940. By 1945, headlights and signal lights were integrated into the body styling. </a:t>
            </a:r>
            <a:r>
              <a:rPr lang="en-US" dirty="0">
                <a:hlinkClick r:id="rId10"/>
              </a:rPr>
              <a:t>Halogen</a:t>
            </a:r>
            <a:r>
              <a:rPr lang="en-US" dirty="0"/>
              <a:t> headlights were developed in Europe in 1960. </a:t>
            </a:r>
            <a:r>
              <a:rPr lang="en-US" dirty="0">
                <a:hlinkClick r:id="rId11"/>
              </a:rPr>
              <a:t>High-intensity discharge</a:t>
            </a:r>
            <a:r>
              <a:rPr lang="en-US" dirty="0"/>
              <a:t> (HID) headlights were produced starting in 1991. In 1993, the first </a:t>
            </a:r>
            <a:r>
              <a:rPr lang="en-US" dirty="0">
                <a:hlinkClick r:id="rId12"/>
              </a:rPr>
              <a:t>LED</a:t>
            </a:r>
            <a:r>
              <a:rPr lang="en-US" dirty="0"/>
              <a:t> tail lights were installed on mass-production automobiles, with LED headlights subsequently being introduced in the 2000s as more powerful LEDs became available.</a:t>
            </a:r>
            <a:r>
              <a:rPr lang="en-US" dirty="0">
                <a:hlinkClick r:id="rId13"/>
              </a:rPr>
              <a:t>[5]</a:t>
            </a:r>
            <a:endParaRPr lang="en-US" dirty="0">
              <a:ea typeface="Calibri"/>
              <a:cs typeface="Calibri"/>
            </a:endParaRPr>
          </a:p>
          <a:p>
            <a:pPr marL="171450" indent="-171450">
              <a:buFont typeface="Calibri"/>
              <a:buChar char="-"/>
            </a:pPr>
            <a:endParaRPr lang="en-US" dirty="0">
              <a:ea typeface="Calibri"/>
              <a:cs typeface="Calibri"/>
            </a:endParaRPr>
          </a:p>
          <a:p>
            <a:pPr marL="171450" indent="-171450">
              <a:buFont typeface="Calibri"/>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29</a:t>
            </a:fld>
            <a:endParaRPr lang="en-US"/>
          </a:p>
        </p:txBody>
      </p:sp>
    </p:spTree>
    <p:extLst>
      <p:ext uri="{BB962C8B-B14F-4D97-AF65-F5344CB8AC3E}">
        <p14:creationId xmlns:p14="http://schemas.microsoft.com/office/powerpoint/2010/main" val="197326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2FE03-0128-49A4-9C8E-FA8E5C6BCA0C}" type="slidenum">
              <a:rPr lang="en-US" smtClean="0"/>
              <a:t>4</a:t>
            </a:fld>
            <a:endParaRPr lang="en-US"/>
          </a:p>
        </p:txBody>
      </p:sp>
    </p:spTree>
    <p:extLst>
      <p:ext uri="{BB962C8B-B14F-4D97-AF65-F5344CB8AC3E}">
        <p14:creationId xmlns:p14="http://schemas.microsoft.com/office/powerpoint/2010/main" val="824587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Advancements in Fuel Efficiency and Emission Control Technologies:</a:t>
            </a:r>
          </a:p>
          <a:p>
            <a:r>
              <a:rPr lang="en-US" dirty="0"/>
              <a:t>- Explain the development of fuel injection systems for better engine performance and efficiency.</a:t>
            </a:r>
            <a:endParaRPr lang="en-US" dirty="0">
              <a:ea typeface="Calibri"/>
              <a:cs typeface="Calibri"/>
            </a:endParaRPr>
          </a:p>
          <a:p>
            <a:r>
              <a:rPr lang="en-US" dirty="0"/>
              <a:t>- Discuss the introduction of catalytic converters to reduce harmful exhaust emissions.</a:t>
            </a:r>
            <a:endParaRPr lang="en-US" dirty="0">
              <a:ea typeface="Calibri"/>
              <a:cs typeface="Calibri"/>
            </a:endParaRPr>
          </a:p>
          <a:p>
            <a:r>
              <a:rPr lang="en-US" dirty="0"/>
              <a:t>- Briefly mention government regulations on fuel economy and emission standards.</a:t>
            </a:r>
            <a:endParaRPr lang="en-US" dirty="0">
              <a:ea typeface="Calibri"/>
              <a:cs typeface="Calibri"/>
            </a:endParaRPr>
          </a:p>
          <a:p>
            <a:endParaRPr lang="en-US" dirty="0">
              <a:ea typeface="Calibri"/>
              <a:cs typeface="Calibri"/>
            </a:endParaRPr>
          </a:p>
          <a:p>
            <a:r>
              <a:rPr lang="en-US" dirty="0"/>
              <a:t>In the mid-1950s Eugene </a:t>
            </a:r>
            <a:r>
              <a:rPr lang="en-US" dirty="0" err="1"/>
              <a:t>Houdry</a:t>
            </a:r>
            <a:r>
              <a:rPr lang="en-US" dirty="0"/>
              <a:t>, a French mechanical engineer, received a patent for his research to develop catalytic converters for gasoline engines. </a:t>
            </a:r>
            <a:r>
              <a:rPr lang="en-US" dirty="0" err="1"/>
              <a:t>Houdry's</a:t>
            </a:r>
            <a:r>
              <a:rPr lang="en-US" dirty="0"/>
              <a:t> development of the catalytic converter came from his concerns about the toll smokestack and automobile exhaust was having on air pollution.</a:t>
            </a:r>
            <a:endParaRPr lang="en-US" dirty="0">
              <a:ea typeface="Calibri"/>
              <a:cs typeface="Calibri"/>
            </a:endParaRPr>
          </a:p>
          <a:p>
            <a:endParaRPr lang="en-US" dirty="0"/>
          </a:p>
          <a:p>
            <a:r>
              <a:rPr lang="en-US" dirty="0"/>
              <a:t>The three-way catalytic converter currently permits the most efficient, safest and most reliable form of emission control in petrol engines. As the name implies, the three-way catalytic converter converts three pollutants: hydrocarbons (HC), carbon monoxide (CO) and nitrogen oxides (NOx) into less harmful gases.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30</a:t>
            </a:fld>
            <a:endParaRPr lang="en-US"/>
          </a:p>
        </p:txBody>
      </p:sp>
    </p:spTree>
    <p:extLst>
      <p:ext uri="{BB962C8B-B14F-4D97-AF65-F5344CB8AC3E}">
        <p14:creationId xmlns:p14="http://schemas.microsoft.com/office/powerpoint/2010/main" val="2439221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Introduction of Electronic Engine Management and Onboard Computers:</a:t>
            </a:r>
          </a:p>
          <a:p>
            <a:r>
              <a:rPr lang="en-US" dirty="0"/>
              <a:t>- Explain how Electronic Control Units (ECUs) manage various engine functions.</a:t>
            </a:r>
            <a:endParaRPr lang="en-US" dirty="0">
              <a:ea typeface="Calibri"/>
              <a:cs typeface="Calibri"/>
            </a:endParaRPr>
          </a:p>
          <a:p>
            <a:r>
              <a:rPr lang="en-US" dirty="0"/>
              <a:t>- Discuss the role of onboard computers in providing information and entertainment to drivers.</a:t>
            </a:r>
            <a:endParaRPr lang="en-US" dirty="0">
              <a:ea typeface="Calibri"/>
              <a:cs typeface="Calibri"/>
            </a:endParaRPr>
          </a:p>
          <a:p>
            <a:r>
              <a:rPr lang="en-US" dirty="0"/>
              <a:t>- Briefly mention the development of advanced driver-assistance systems (ADAS).</a:t>
            </a:r>
            <a:endParaRPr lang="en-US" dirty="0">
              <a:ea typeface="Calibri"/>
              <a:cs typeface="Calibri"/>
            </a:endParaRPr>
          </a:p>
          <a:p>
            <a:endParaRPr lang="en-US" dirty="0">
              <a:ea typeface="Calibri"/>
              <a:cs typeface="Calibri"/>
            </a:endParaRPr>
          </a:p>
          <a:p>
            <a:r>
              <a:rPr lang="en-US" dirty="0"/>
              <a:t>In the early 1970s, the </a:t>
            </a:r>
            <a:r>
              <a:rPr lang="en-US" dirty="0">
                <a:hlinkClick r:id="rId3"/>
              </a:rPr>
              <a:t>Japanese electronics industry</a:t>
            </a:r>
            <a:r>
              <a:rPr lang="en-US" dirty="0"/>
              <a:t> began producing </a:t>
            </a:r>
            <a:r>
              <a:rPr lang="en-US" dirty="0">
                <a:hlinkClick r:id="rId4"/>
              </a:rPr>
              <a:t>integrated circuits</a:t>
            </a:r>
            <a:r>
              <a:rPr lang="en-US" dirty="0"/>
              <a:t> and </a:t>
            </a:r>
            <a:r>
              <a:rPr lang="en-US" dirty="0">
                <a:hlinkClick r:id="rId5"/>
              </a:rPr>
              <a:t>microcontrollers</a:t>
            </a:r>
            <a:r>
              <a:rPr lang="en-US" dirty="0"/>
              <a:t> used for controlling engines.</a:t>
            </a:r>
            <a:r>
              <a:rPr lang="en-US" dirty="0">
                <a:hlinkClick r:id="rId6"/>
              </a:rPr>
              <a:t>[6]</a:t>
            </a:r>
            <a:r>
              <a:rPr lang="en-US" dirty="0"/>
              <a:t> The </a:t>
            </a:r>
            <a:r>
              <a:rPr lang="en-US" dirty="0">
                <a:hlinkClick r:id="rId7"/>
              </a:rPr>
              <a:t>Ford EEC</a:t>
            </a:r>
            <a:r>
              <a:rPr lang="en-US" dirty="0"/>
              <a:t> (Electronic Engine Control) system, which utilized the </a:t>
            </a:r>
            <a:r>
              <a:rPr lang="en-US" dirty="0">
                <a:hlinkClick r:id="rId8"/>
              </a:rPr>
              <a:t>Toshiba</a:t>
            </a:r>
            <a:r>
              <a:rPr lang="en-US" dirty="0"/>
              <a:t> TLCS-12 microprocessor, went into mass production in 1975.</a:t>
            </a:r>
            <a:r>
              <a:rPr lang="en-US" dirty="0">
                <a:hlinkClick r:id="rId9"/>
              </a:rPr>
              <a:t>[7]</a:t>
            </a:r>
            <a:br>
              <a:rPr lang="en-US" dirty="0">
                <a:cs typeface="+mn-lt"/>
              </a:rPr>
            </a:br>
            <a:br>
              <a:rPr lang="en-US" dirty="0">
                <a:cs typeface="+mn-lt"/>
              </a:rPr>
            </a:br>
            <a:endParaRPr lang="en-US">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32</a:t>
            </a:fld>
            <a:endParaRPr lang="en-US"/>
          </a:p>
        </p:txBody>
      </p:sp>
    </p:spTree>
    <p:extLst>
      <p:ext uri="{BB962C8B-B14F-4D97-AF65-F5344CB8AC3E}">
        <p14:creationId xmlns:p14="http://schemas.microsoft.com/office/powerpoint/2010/main" val="3675880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12: The Future of Automobiles: Challenges and Opportunities</a:t>
            </a:r>
          </a:p>
          <a:p>
            <a:r>
              <a:rPr lang="en-US" dirty="0"/>
              <a:t>Challenges of Electric Vehicle Adoption and Infrastructure Development:</a:t>
            </a:r>
          </a:p>
          <a:p>
            <a:r>
              <a:rPr lang="en-US" dirty="0"/>
              <a:t>- Discuss the high upfront cost of electric vehicles compared to gasoline-powered cars.</a:t>
            </a:r>
          </a:p>
          <a:p>
            <a:r>
              <a:rPr lang="en-US" dirty="0"/>
              <a:t>- Mention the limitations of current electric vehicle charging infrastructure and range anxiety.</a:t>
            </a:r>
          </a:p>
          <a:p>
            <a:r>
              <a:rPr lang="en-US" dirty="0"/>
              <a:t>The Potential of Self-Driving Cars and the Impact on Society:</a:t>
            </a:r>
          </a:p>
          <a:p>
            <a:r>
              <a:rPr lang="en-US" dirty="0"/>
              <a:t>- Discuss the potential benefits of self-driving cars in terms of safety and traffic congestion.</a:t>
            </a:r>
          </a:p>
          <a:p>
            <a:endParaRPr lang="en-US" dirty="0"/>
          </a:p>
          <a:p>
            <a:r>
              <a:rPr lang="en-US" dirty="0"/>
              <a:t>1986: Launching the CAN protocol</a:t>
            </a:r>
            <a:endParaRPr lang="en-US" dirty="0">
              <a:ea typeface="Calibri"/>
              <a:cs typeface="Calibri"/>
            </a:endParaRPr>
          </a:p>
          <a:p>
            <a:r>
              <a:rPr lang="en-US" dirty="0"/>
              <a:t>1987: First CAN controller chips from Intel and Philips Semiconductors</a:t>
            </a:r>
            <a:endParaRPr lang="en-US" dirty="0">
              <a:ea typeface="Calibri"/>
              <a:cs typeface="Calibri"/>
            </a:endParaRPr>
          </a:p>
          <a:p>
            <a:r>
              <a:rPr lang="en-US" dirty="0"/>
              <a:t>1991: Bosch's CAN specification 2.0 published</a:t>
            </a:r>
            <a:endParaRPr lang="en-US" dirty="0">
              <a:ea typeface="Calibri"/>
              <a:cs typeface="Calibri"/>
            </a:endParaRPr>
          </a:p>
          <a:p>
            <a:endParaRPr lang="en-US" dirty="0">
              <a:ea typeface="Calibri"/>
              <a:cs typeface="Calibri"/>
            </a:endParaRPr>
          </a:p>
          <a:p>
            <a:r>
              <a:rPr lang="en-US" dirty="0">
                <a:ea typeface="Calibri"/>
                <a:cs typeface="Calibri"/>
              </a:rPr>
              <a:t>GPS/Navigation</a:t>
            </a:r>
          </a:p>
          <a:p>
            <a:pPr marL="171450" indent="-171450">
              <a:buFont typeface="Calibri"/>
              <a:buChar char="-"/>
            </a:pPr>
            <a:r>
              <a:rPr lang="en-US" dirty="0"/>
              <a:t>1990: </a:t>
            </a:r>
            <a:r>
              <a:rPr lang="en-US" dirty="0">
                <a:hlinkClick r:id="rId3"/>
              </a:rPr>
              <a:t>Mazda Eunos Cosmo</a:t>
            </a:r>
            <a:r>
              <a:rPr lang="en-US" dirty="0"/>
              <a:t> became the first production car with built-in </a:t>
            </a:r>
            <a:r>
              <a:rPr lang="en-US" dirty="0">
                <a:hlinkClick r:id="rId4"/>
              </a:rPr>
              <a:t>GPS</a:t>
            </a:r>
            <a:r>
              <a:rPr lang="en-US" dirty="0"/>
              <a:t>-navigation system</a:t>
            </a:r>
            <a:r>
              <a:rPr lang="en-US" dirty="0">
                <a:hlinkClick r:id="rId5"/>
              </a:rPr>
              <a:t>[13]</a:t>
            </a:r>
            <a:endParaRPr lang="en-US">
              <a:ea typeface="Calibri"/>
              <a:cs typeface="Calibri"/>
            </a:endParaRPr>
          </a:p>
          <a:p>
            <a:pPr marL="171450" indent="-171450">
              <a:buFont typeface="Calibri"/>
              <a:buChar char="-"/>
            </a:pPr>
            <a:r>
              <a:rPr lang="en-US" dirty="0">
                <a:ea typeface="Calibri"/>
                <a:cs typeface="Calibri"/>
              </a:rPr>
              <a:t>1994: 24th GPS satellite</a:t>
            </a:r>
            <a:r>
              <a:rPr lang="en-US">
                <a:ea typeface="Calibri"/>
                <a:cs typeface="Calibri"/>
              </a:rPr>
              <a:t> installed in orbit, GPS considered "operational"</a:t>
            </a:r>
          </a:p>
          <a:p>
            <a:pPr marL="171450" indent="-171450">
              <a:buFont typeface="Calibri"/>
              <a:buChar char="-"/>
            </a:pPr>
            <a:endParaRPr lang="en-US" dirty="0">
              <a:ea typeface="Calibri"/>
              <a:cs typeface="Calibri"/>
            </a:endParaRPr>
          </a:p>
          <a:p>
            <a:r>
              <a:rPr lang="en-US" dirty="0">
                <a:ea typeface="Calibri"/>
                <a:cs typeface="Calibri"/>
              </a:rPr>
              <a:t>Telematics</a:t>
            </a:r>
          </a:p>
          <a:p>
            <a:r>
              <a:rPr lang="en-US" dirty="0"/>
              <a:t>1997: First internet-based telematics (PHH </a:t>
            </a:r>
            <a:r>
              <a:rPr lang="en-US" dirty="0" err="1"/>
              <a:t>InterActive</a:t>
            </a:r>
            <a:r>
              <a:rPr lang="en-US" dirty="0"/>
              <a:t>) was established</a:t>
            </a:r>
            <a:endParaRPr lang="en-US" dirty="0">
              <a:ea typeface="Calibri"/>
              <a:cs typeface="Calibri"/>
            </a:endParaRPr>
          </a:p>
          <a:p>
            <a:pPr marL="171450" indent="-171450">
              <a:buFont typeface="Calibri"/>
              <a:buChar char="-"/>
            </a:pPr>
            <a:r>
              <a:rPr lang="en-US" dirty="0">
                <a:ea typeface="Calibri"/>
                <a:cs typeface="Calibri"/>
              </a:rPr>
              <a:t>Location, performance, system management, maintenance data</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33</a:t>
            </a:fld>
            <a:endParaRPr lang="en-US"/>
          </a:p>
        </p:txBody>
      </p:sp>
    </p:spTree>
    <p:extLst>
      <p:ext uri="{BB962C8B-B14F-4D97-AF65-F5344CB8AC3E}">
        <p14:creationId xmlns:p14="http://schemas.microsoft.com/office/powerpoint/2010/main" val="1789303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driver-assistance systems, are technological features that are designed to increase the safety of driving a vehicle.</a:t>
            </a:r>
          </a:p>
          <a:p>
            <a:endParaRPr lang="en-US" dirty="0">
              <a:ea typeface="Calibri"/>
              <a:cs typeface="Calibri"/>
            </a:endParaRPr>
          </a:p>
          <a:p>
            <a:endParaRPr lang="en-US" dirty="0"/>
          </a:p>
          <a:p>
            <a:r>
              <a:rPr lang="en-US" dirty="0"/>
              <a:t>The Development of Autonomous Vehicles and Alternative Fuel Sources:</a:t>
            </a:r>
            <a:endParaRPr lang="en-US" dirty="0">
              <a:ea typeface="Calibri"/>
              <a:cs typeface="Calibri"/>
            </a:endParaRPr>
          </a:p>
          <a:p>
            <a:r>
              <a:rPr lang="en-US" dirty="0"/>
              <a:t>- Discuss the concept of self-driving cars and the different levels of autonomy.</a:t>
            </a:r>
          </a:p>
          <a:p>
            <a:pPr marL="171450" indent="-171450">
              <a:buFont typeface="Arial"/>
              <a:buChar char="•"/>
            </a:pPr>
            <a:r>
              <a:rPr lang="en-US" dirty="0"/>
              <a:t>Level 0 (No Driving Automation)</a:t>
            </a:r>
            <a:endParaRPr lang="en-US" dirty="0">
              <a:ea typeface="Calibri"/>
              <a:cs typeface="Calibri"/>
            </a:endParaRPr>
          </a:p>
          <a:p>
            <a:pPr marL="171450" indent="-171450">
              <a:buFont typeface="Arial"/>
              <a:buChar char="•"/>
            </a:pPr>
            <a:r>
              <a:rPr lang="en-US" dirty="0"/>
              <a:t>Level 1 (Driver Assistance)</a:t>
            </a:r>
            <a:endParaRPr lang="en-US" dirty="0">
              <a:ea typeface="Calibri"/>
              <a:cs typeface="Calibri"/>
            </a:endParaRPr>
          </a:p>
          <a:p>
            <a:pPr marL="171450" indent="-171450">
              <a:buFont typeface="Arial"/>
              <a:buChar char="•"/>
            </a:pPr>
            <a:r>
              <a:rPr lang="en-US" dirty="0"/>
              <a:t>Level 2 (Partial Driving Automation)</a:t>
            </a:r>
            <a:endParaRPr lang="en-US" dirty="0">
              <a:ea typeface="Calibri"/>
              <a:cs typeface="Calibri"/>
            </a:endParaRPr>
          </a:p>
          <a:p>
            <a:pPr marL="171450" indent="-171450">
              <a:buFont typeface="Arial"/>
              <a:buChar char="•"/>
            </a:pPr>
            <a:r>
              <a:rPr lang="en-US" dirty="0"/>
              <a:t>Level 3 (Conditional Driving Automation)</a:t>
            </a:r>
            <a:endParaRPr lang="en-US" dirty="0">
              <a:ea typeface="Calibri"/>
              <a:cs typeface="Calibri"/>
            </a:endParaRPr>
          </a:p>
          <a:p>
            <a:pPr marL="171450" indent="-171450">
              <a:buFont typeface="Arial"/>
              <a:buChar char="•"/>
            </a:pPr>
            <a:r>
              <a:rPr lang="en-US" dirty="0"/>
              <a:t>Level 4 (High Driving Automation)</a:t>
            </a:r>
            <a:endParaRPr lang="en-US" dirty="0">
              <a:ea typeface="Calibri"/>
              <a:cs typeface="Calibri"/>
            </a:endParaRPr>
          </a:p>
          <a:p>
            <a:pPr marL="171450" indent="-171450">
              <a:buFont typeface="Arial"/>
              <a:buChar char="•"/>
            </a:pPr>
            <a:r>
              <a:rPr lang="en-US" dirty="0"/>
              <a:t>Level 5 (Full Driving Automation)</a:t>
            </a:r>
            <a:endParaRPr lang="en-US" dirty="0">
              <a:ea typeface="Calibri"/>
              <a:cs typeface="Calibri"/>
            </a:endParaRPr>
          </a:p>
          <a:p>
            <a:endParaRPr lang="en-US" dirty="0">
              <a:ea typeface="Calibri"/>
              <a:cs typeface="Calibri"/>
            </a:endParaRPr>
          </a:p>
          <a:p>
            <a:r>
              <a:rPr lang="en-US" dirty="0"/>
              <a:t>- Briefly mention the challenges and advancements in autonomous vehicle technology.</a:t>
            </a:r>
          </a:p>
          <a:p>
            <a:r>
              <a:rPr lang="en-US" dirty="0"/>
              <a:t>- Introduce alternative fuel sources like electric vehicles, hybrids, and hydrogen fuel cells.</a:t>
            </a:r>
          </a:p>
          <a:p>
            <a:r>
              <a:rPr lang="en-US" dirty="0"/>
              <a:t>- Briefly discuss the development of electric vehicle charging infrastructure.</a:t>
            </a:r>
          </a:p>
          <a:p>
            <a:endParaRPr lang="en-US" dirty="0"/>
          </a:p>
          <a:p>
            <a:endParaRPr lang="en-US" dirty="0"/>
          </a:p>
          <a:p>
            <a:r>
              <a:rPr lang="en-US" dirty="0"/>
              <a:t>Briefly Summarize the Key Advancements in Automotive History:</a:t>
            </a:r>
          </a:p>
          <a:p>
            <a:r>
              <a:rPr lang="en-US" dirty="0"/>
              <a:t>- Highlight the major milestones from steam-powered vehicles to modern electric cars.</a:t>
            </a:r>
            <a:endParaRPr lang="en-US" dirty="0">
              <a:ea typeface="Calibri"/>
              <a:cs typeface="Calibri"/>
            </a:endParaRPr>
          </a:p>
          <a:p>
            <a:r>
              <a:rPr lang="en-US" dirty="0"/>
              <a:t>- Briefly mention the evolution of car design, safety features, and technology.</a:t>
            </a:r>
          </a:p>
          <a:p>
            <a:r>
              <a:rPr lang="en-US" dirty="0"/>
              <a:t>End with a Thought-Provoking Statement About the Future of Transportation:</a:t>
            </a:r>
          </a:p>
          <a:p>
            <a:r>
              <a:rPr lang="en-US" dirty="0"/>
              <a:t>- Discuss potential future trends like flying cars or personalized mobility solutions.</a:t>
            </a:r>
          </a:p>
          <a:p>
            <a:r>
              <a:rPr lang="en-US" dirty="0"/>
              <a:t>- Encourage the audience to think about the role of automobiles in society and their impact on the environment.</a:t>
            </a:r>
          </a:p>
          <a:p>
            <a:br>
              <a:rPr lang="en-US" dirty="0"/>
            </a:b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34</a:t>
            </a:fld>
            <a:endParaRPr lang="en-US"/>
          </a:p>
        </p:txBody>
      </p:sp>
    </p:spTree>
    <p:extLst>
      <p:ext uri="{BB962C8B-B14F-4D97-AF65-F5344CB8AC3E}">
        <p14:creationId xmlns:p14="http://schemas.microsoft.com/office/powerpoint/2010/main" val="3253644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2FE03-0128-49A4-9C8E-FA8E5C6BCA0C}" type="slidenum">
              <a:rPr lang="en-US" smtClean="0"/>
              <a:t>35</a:t>
            </a:fld>
            <a:endParaRPr lang="en-US"/>
          </a:p>
        </p:txBody>
      </p:sp>
    </p:spTree>
    <p:extLst>
      <p:ext uri="{BB962C8B-B14F-4D97-AF65-F5344CB8AC3E}">
        <p14:creationId xmlns:p14="http://schemas.microsoft.com/office/powerpoint/2010/main" val="25593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5</a:t>
            </a:fld>
            <a:endParaRPr lang="en-US"/>
          </a:p>
        </p:txBody>
      </p:sp>
    </p:spTree>
    <p:extLst>
      <p:ext uri="{BB962C8B-B14F-4D97-AF65-F5344CB8AC3E}">
        <p14:creationId xmlns:p14="http://schemas.microsoft.com/office/powerpoint/2010/main" val="7681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Benz Patent Motor Car</a:t>
            </a:r>
          </a:p>
          <a:p>
            <a:r>
              <a:rPr lang="en" dirty="0"/>
              <a:t>On January 29, 1886, Carl Benz applied for a patent for his “vehicle powered by a gas engine.” The patent – number 37435 – may be regarded as the birth certificate of the automobile. In July 1886 the newspapers reported on the first public outing of the three-wheeled Benz Patent Motor Car, model no. 1.</a:t>
            </a:r>
            <a:endParaRPr lang="en-US" dirty="0"/>
          </a:p>
          <a:p>
            <a:endParaRPr lang="en-US" dirty="0">
              <a:ea typeface="Calibri"/>
              <a:cs typeface="Calibri"/>
            </a:endParaRPr>
          </a:p>
          <a:p>
            <a:r>
              <a:rPr lang="en-US" dirty="0"/>
              <a:t>The major features of the two-seater vehicle, which was completed in 1885, were the compact high-speed single-cylinder four-stroke engine installed horizontally at the rear, the tubular steel frame, the differential and three wire-spoked wheels. The engine output was 0.75 hp (0.55 kW). Details included an automatic intake slide, a controlled exhaust valve, high-voltage electrical vibrator ignition with spark plug, and water/</a:t>
            </a:r>
            <a:r>
              <a:rPr lang="en-US" dirty="0" err="1"/>
              <a:t>thermo</a:t>
            </a:r>
            <a:r>
              <a:rPr lang="en-US" dirty="0"/>
              <a:t> siphon evaporation cooling.</a:t>
            </a:r>
            <a:endParaRPr lang="en-US" dirty="0">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7</a:t>
            </a:fld>
            <a:endParaRPr lang="en-US"/>
          </a:p>
        </p:txBody>
      </p:sp>
    </p:spTree>
    <p:extLst>
      <p:ext uri="{BB962C8B-B14F-4D97-AF65-F5344CB8AC3E}">
        <p14:creationId xmlns:p14="http://schemas.microsoft.com/office/powerpoint/2010/main" val="1049302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Discuss the bulkiness and cumbersome designs of early steam carriages, making them impractical for everyday use.</a:t>
            </a:r>
          </a:p>
          <a:p>
            <a:r>
              <a:rPr lang="en-US" dirty="0"/>
              <a:t>- Highlight the slow speeds and limited range due to the time required to heat up the boiler and inefficiency of steam engines.</a:t>
            </a:r>
            <a:endParaRPr lang="en-US" dirty="0">
              <a:cs typeface="Calibri"/>
            </a:endParaRPr>
          </a:p>
          <a:p>
            <a:r>
              <a:rPr lang="en-US" dirty="0"/>
              <a:t>- Mention the difficulty in operating and maintaining these vehicles, requiring skilled personnel to manage the boiler and fire.</a:t>
            </a:r>
            <a:endParaRPr lang="en-US" dirty="0">
              <a:cs typeface="Calibri"/>
            </a:endParaRPr>
          </a:p>
          <a:p>
            <a:r>
              <a:rPr lang="en-US" dirty="0"/>
              <a:t>- Briefly discuss the safety hazards associated with steam boilers, like explosions due to pressure buildup.</a:t>
            </a:r>
            <a:endParaRPr lang="en-US" dirty="0">
              <a:cs typeface="Calibri"/>
            </a:endParaRPr>
          </a:p>
          <a:p>
            <a:endParaRPr lang="en-US" dirty="0">
              <a:ea typeface="Calibri"/>
              <a:cs typeface="Calibri"/>
            </a:endParaRPr>
          </a:p>
          <a:p>
            <a:endParaRPr lang="en-US" dirty="0">
              <a:ea typeface="Calibri"/>
              <a:cs typeface="Calibri"/>
            </a:endParaRPr>
          </a:p>
          <a:p>
            <a:r>
              <a:rPr lang="en-US"/>
              <a:t>Clockwork-Powered Vehicles:</a:t>
            </a:r>
          </a:p>
          <a:p>
            <a:r>
              <a:rPr lang="en-US"/>
              <a:t>- Briefly mention the concept of clockwork-powered vehicles, where a spring mechanism would unwind, providing power to the wheels.</a:t>
            </a:r>
          </a:p>
          <a:p>
            <a:r>
              <a:rPr lang="en-US" dirty="0"/>
              <a:t>- Highlight their limitations in terms of power, range, and practicality. (Optional: You can mention specific inventors who experimented with clockwork vehicles, like Leonardo da Vinci).</a:t>
            </a:r>
            <a:endParaRPr lang="en-US" dirty="0">
              <a:cs typeface="Calibri"/>
            </a:endParaRPr>
          </a:p>
          <a:p>
            <a:r>
              <a:rPr lang="en-US" dirty="0"/>
              <a:t>Electric Vehicles:</a:t>
            </a:r>
            <a:endParaRPr lang="en-US" dirty="0">
              <a:cs typeface="Calibri"/>
            </a:endParaRPr>
          </a:p>
          <a:p>
            <a:r>
              <a:rPr lang="en-US" dirty="0"/>
              <a:t>- Discuss the early exploration of electric vehicles in the 19th century.</a:t>
            </a:r>
            <a:endParaRPr lang="en-US" dirty="0">
              <a:cs typeface="Calibri"/>
            </a:endParaRPr>
          </a:p>
          <a:p>
            <a:r>
              <a:rPr lang="en-US" dirty="0"/>
              <a:t>- Mention inventors like Robert Davidson who built an electric locomotive in 1842.</a:t>
            </a:r>
            <a:endParaRPr lang="en-US" dirty="0">
              <a:cs typeface="Calibri"/>
            </a:endParaRPr>
          </a:p>
          <a:p>
            <a:r>
              <a:rPr lang="en-US" dirty="0"/>
              <a:t>- Briefly explain the challenges faced by early electric vehicles, such as limited battery range and power storage technology.</a:t>
            </a:r>
            <a:endParaRPr lang="en-US" dirty="0">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8</a:t>
            </a:fld>
            <a:endParaRPr lang="en-US"/>
          </a:p>
        </p:txBody>
      </p:sp>
    </p:spTree>
    <p:extLst>
      <p:ext uri="{BB962C8B-B14F-4D97-AF65-F5344CB8AC3E}">
        <p14:creationId xmlns:p14="http://schemas.microsoft.com/office/powerpoint/2010/main" val="387540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French </a:t>
            </a:r>
            <a:r>
              <a:rPr lang="en-US" dirty="0" err="1"/>
              <a:t>Fardier</a:t>
            </a:r>
            <a:r>
              <a:rPr lang="en-US" dirty="0"/>
              <a:t> Steam Tractor (1771):</a:t>
            </a:r>
          </a:p>
          <a:p>
            <a:r>
              <a:rPr lang="en-US" dirty="0"/>
              <a:t>- Briefly mention Nicolas-Joseph </a:t>
            </a:r>
            <a:r>
              <a:rPr lang="en-US" dirty="0" err="1"/>
              <a:t>Cugnot's</a:t>
            </a:r>
            <a:r>
              <a:rPr lang="en-US" dirty="0"/>
              <a:t> steam tractor, considered one of the earliest self-propelled vehicles.</a:t>
            </a:r>
            <a:endParaRPr lang="en-US" dirty="0">
              <a:cs typeface="Calibri"/>
            </a:endParaRPr>
          </a:p>
          <a:p>
            <a:r>
              <a:rPr lang="en-US" dirty="0"/>
              <a:t>- Highlight its significance as a pioneering effort in using steam power for land vehicles.</a:t>
            </a:r>
            <a:endParaRPr lang="en-US" dirty="0">
              <a:cs typeface="Calibri"/>
            </a:endParaRPr>
          </a:p>
          <a:p>
            <a:br>
              <a:rPr lang="en-US" dirty="0"/>
            </a:br>
            <a:endParaRPr lang="en-US" dirty="0"/>
          </a:p>
          <a:p>
            <a:r>
              <a:rPr lang="en-US" dirty="0"/>
              <a:t>Manningham's Steam Carriage (1813):</a:t>
            </a:r>
            <a:endParaRPr lang="en-US" dirty="0">
              <a:cs typeface="Calibri"/>
            </a:endParaRPr>
          </a:p>
          <a:p>
            <a:r>
              <a:rPr lang="en-US" dirty="0"/>
              <a:t>- You can mention engineer Richard Trevithick's steam carriage built in partnership with Francis Deakin and William Manningham.</a:t>
            </a:r>
            <a:endParaRPr lang="en-US" dirty="0">
              <a:cs typeface="Calibri"/>
            </a:endParaRPr>
          </a:p>
          <a:p>
            <a:r>
              <a:rPr lang="en-US" dirty="0"/>
              <a:t>- Briefly discuss its features, like a high-pressure steam engine and a wrought-iron boiler.</a:t>
            </a:r>
            <a:endParaRPr lang="en-US" dirty="0">
              <a:cs typeface="Calibri"/>
            </a:endParaRPr>
          </a:p>
          <a:p>
            <a:br>
              <a:rPr lang="en-US" dirty="0">
                <a:cs typeface="+mn-lt"/>
              </a:rPr>
            </a:br>
            <a:r>
              <a:rPr lang="en-US" dirty="0">
                <a:cs typeface="Calibri"/>
              </a:rPr>
              <a:t>Flocken </a:t>
            </a:r>
            <a:r>
              <a:rPr lang="en-US" dirty="0" err="1">
                <a:cs typeface="Calibri"/>
              </a:rPr>
              <a:t>Elektrowagen</a:t>
            </a:r>
            <a:r>
              <a:rPr lang="en-US" dirty="0">
                <a:cs typeface="Calibri"/>
              </a:rPr>
              <a:t>(1888)</a:t>
            </a:r>
          </a:p>
          <a:p>
            <a:pPr marL="171450" indent="-171450">
              <a:buFont typeface="Calibri"/>
              <a:buChar char="-"/>
            </a:pPr>
            <a:r>
              <a:rPr lang="en-US">
                <a:ea typeface="Calibri"/>
                <a:cs typeface="Calibri"/>
              </a:rPr>
              <a:t>German Andraes Flocken </a:t>
            </a:r>
          </a:p>
          <a:p>
            <a:pPr marL="171450" indent="-171450">
              <a:buFont typeface="Calibri"/>
              <a:buChar char="-"/>
            </a:pPr>
            <a:r>
              <a:rPr lang="en-US" dirty="0">
                <a:ea typeface="Calibri"/>
                <a:cs typeface="Calibri"/>
              </a:rPr>
              <a:t>"first" electric car</a:t>
            </a:r>
          </a:p>
        </p:txBody>
      </p:sp>
      <p:sp>
        <p:nvSpPr>
          <p:cNvPr id="4" name="Slide Number Placeholder 3"/>
          <p:cNvSpPr>
            <a:spLocks noGrp="1"/>
          </p:cNvSpPr>
          <p:nvPr>
            <p:ph type="sldNum" sz="quarter" idx="5"/>
          </p:nvPr>
        </p:nvSpPr>
        <p:spPr/>
        <p:txBody>
          <a:bodyPr/>
          <a:lstStyle/>
          <a:p>
            <a:fld id="{B3F2FE03-0128-49A4-9C8E-FA8E5C6BCA0C}" type="slidenum">
              <a:rPr lang="en-US" smtClean="0"/>
              <a:t>9</a:t>
            </a:fld>
            <a:endParaRPr lang="en-US"/>
          </a:p>
        </p:txBody>
      </p:sp>
    </p:spTree>
    <p:extLst>
      <p:ext uri="{BB962C8B-B14F-4D97-AF65-F5344CB8AC3E}">
        <p14:creationId xmlns:p14="http://schemas.microsoft.com/office/powerpoint/2010/main" val="412513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Steam engine – coal fired</a:t>
            </a:r>
          </a:p>
          <a:p>
            <a:r>
              <a:rPr lang="en-US" dirty="0">
                <a:ea typeface="Calibri"/>
                <a:cs typeface="Calibri"/>
              </a:rPr>
              <a:t>Coal production generates (natural) Gas - "gas" engine</a:t>
            </a:r>
          </a:p>
          <a:p>
            <a:r>
              <a:rPr lang="en-US" dirty="0">
                <a:ea typeface="Calibri"/>
                <a:cs typeface="Calibri"/>
              </a:rPr>
              <a:t>Petroleum based – oil engine: no spark, combustion "bulb"</a:t>
            </a:r>
          </a:p>
          <a:p>
            <a:r>
              <a:rPr lang="en-US" dirty="0">
                <a:ea typeface="Calibri"/>
                <a:cs typeface="Calibri"/>
              </a:rPr>
              <a:t>Gasoline – sparked due to higher ignition point</a:t>
            </a:r>
          </a:p>
          <a:p>
            <a:endParaRPr lang="en-US" dirty="0">
              <a:ea typeface="Calibri"/>
              <a:cs typeface="Calibri"/>
            </a:endParaRPr>
          </a:p>
          <a:p>
            <a:r>
              <a:rPr lang="en-US" dirty="0">
                <a:ea typeface="Calibri"/>
                <a:cs typeface="Calibri"/>
              </a:rPr>
              <a:t>Inefficient engines</a:t>
            </a:r>
          </a:p>
          <a:p>
            <a:r>
              <a:rPr lang="en-US" dirty="0">
                <a:ea typeface="Calibri"/>
                <a:cs typeface="Calibri"/>
              </a:rPr>
              <a:t>Steam – 6% </a:t>
            </a:r>
          </a:p>
          <a:p>
            <a:r>
              <a:rPr lang="en-US" dirty="0"/>
              <a:t>Gas – 17%</a:t>
            </a:r>
          </a:p>
          <a:p>
            <a:r>
              <a:rPr lang="en-US" dirty="0">
                <a:ea typeface="Calibri"/>
                <a:cs typeface="Calibri"/>
              </a:rPr>
              <a:t>Oil – 10%</a:t>
            </a:r>
          </a:p>
          <a:p>
            <a:r>
              <a:rPr lang="en-US" dirty="0">
                <a:ea typeface="Calibri"/>
                <a:cs typeface="Calibri"/>
              </a:rPr>
              <a:t>Gasoline – 12% </a:t>
            </a:r>
          </a:p>
          <a:p>
            <a:endParaRPr lang="en-US" dirty="0">
              <a:ea typeface="Calibri"/>
              <a:cs typeface="Calibri"/>
            </a:endParaRPr>
          </a:p>
          <a:p>
            <a:r>
              <a:rPr lang="en-US" dirty="0">
                <a:ea typeface="Calibri"/>
                <a:cs typeface="Calibri"/>
              </a:rPr>
              <a:t>Rudolph Diesel - "Diesel" engine – 27%</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11</a:t>
            </a:fld>
            <a:endParaRPr lang="en-US"/>
          </a:p>
        </p:txBody>
      </p:sp>
    </p:spTree>
    <p:extLst>
      <p:ext uri="{BB962C8B-B14F-4D97-AF65-F5344CB8AC3E}">
        <p14:creationId xmlns:p14="http://schemas.microsoft.com/office/powerpoint/2010/main" val="55283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4-Stroke Cycle Engine:</a:t>
            </a:r>
          </a:p>
          <a:p>
            <a:r>
              <a:rPr lang="en-US" dirty="0"/>
              <a:t>- Intake Stroke: The piston moves down, creating a vacuum in the cylinder. A valve opens, allowing a fresh air-fuel mixture to enter the cylinder.</a:t>
            </a:r>
            <a:endParaRPr lang="en-US" dirty="0">
              <a:cs typeface="Calibri"/>
            </a:endParaRPr>
          </a:p>
          <a:p>
            <a:r>
              <a:rPr lang="en-US" dirty="0"/>
              <a:t>- Compression Stroke: The piston moves back up, compressing the air-fuel mixture. Both intake and exhaust valves are closed during this stroke.</a:t>
            </a:r>
            <a:endParaRPr lang="en-US" dirty="0">
              <a:cs typeface="Calibri"/>
            </a:endParaRPr>
          </a:p>
          <a:p>
            <a:r>
              <a:rPr lang="en-US" dirty="0"/>
              <a:t>- Combustion Stroke: The spark plug ignites the compressed air-fuel mixture, creating a small explosion that pushes the piston down, generating power.</a:t>
            </a:r>
            <a:endParaRPr lang="en-US" dirty="0">
              <a:cs typeface="Calibri"/>
            </a:endParaRPr>
          </a:p>
          <a:p>
            <a:r>
              <a:rPr lang="en-US" dirty="0"/>
              <a:t>- Exhaust Stroke: The piston moves up again, forcing the burned exhaust gases out of the cylinder through an open exhaust valve. The intake valve remains closed.</a:t>
            </a:r>
            <a:endParaRPr lang="en-US" dirty="0">
              <a:cs typeface="Calibri"/>
            </a:endParaRPr>
          </a:p>
          <a:p>
            <a:endParaRPr lang="en-US" dirty="0"/>
          </a:p>
          <a:p>
            <a:r>
              <a:rPr lang="en-US" dirty="0"/>
              <a:t>Highlight Nikolaus Otto's development of the four-stroke internal combustion engine.</a:t>
            </a:r>
            <a:endParaRPr lang="en-US" dirty="0">
              <a:cs typeface="Calibri"/>
            </a:endParaRPr>
          </a:p>
          <a:p>
            <a:r>
              <a:rPr lang="en-US" dirty="0"/>
              <a:t>    - Otto's most significant contribution was the development of the four-stroke internal combustion engine in 1876. This engine, often referred to as the "Otto cycle" engine after him, offered significant improvements over Lenoir's design:</a:t>
            </a:r>
            <a:endParaRPr lang="en-US" dirty="0">
              <a:cs typeface="Calibri"/>
            </a:endParaRPr>
          </a:p>
          <a:p>
            <a:r>
              <a:rPr lang="en-US" dirty="0"/>
              <a:t>    - Increased Efficiency: The four-stroke cycle (intake, compression, combustion, exhaust) allowed for more efficient use of fuel, leading to greater power output.</a:t>
            </a:r>
            <a:endParaRPr lang="en-US" dirty="0">
              <a:cs typeface="Calibri"/>
            </a:endParaRPr>
          </a:p>
          <a:p>
            <a:r>
              <a:rPr lang="en-US" dirty="0"/>
              <a:t>    - Greater Control: The separate compression stroke allowed for better control over the fuel-air mixture, resulting in smoother operation.</a:t>
            </a:r>
          </a:p>
          <a:p>
            <a:endParaRPr lang="en-US" dirty="0">
              <a:ea typeface="Calibri"/>
              <a:cs typeface="Calibri"/>
            </a:endParaRPr>
          </a:p>
          <a:p>
            <a:r>
              <a:rPr lang="en-US" dirty="0">
                <a:ea typeface="Calibri"/>
                <a:cs typeface="Calibri"/>
              </a:rPr>
              <a:t>Operate at higher-than atmospheric pressure (especially for spark-less combustion)</a:t>
            </a:r>
          </a:p>
          <a:p>
            <a:endParaRPr lang="en-US" dirty="0">
              <a:ea typeface="Calibri"/>
              <a:cs typeface="Calibri"/>
            </a:endParaRPr>
          </a:p>
          <a:p>
            <a:r>
              <a:rPr lang="en-US" dirty="0">
                <a:ea typeface="Calibri"/>
                <a:cs typeface="Calibri"/>
              </a:rPr>
              <a:t>Mechanical energy harnessed. Late 1800's electrical generation boom. </a:t>
            </a:r>
          </a:p>
          <a:p>
            <a:r>
              <a:rPr lang="en-US" dirty="0">
                <a:ea typeface="Calibri"/>
                <a:cs typeface="Calibri"/>
              </a:rPr>
              <a:t>4-stroke generates 1 powered stroke every 2 revolutions.</a:t>
            </a:r>
          </a:p>
        </p:txBody>
      </p:sp>
      <p:sp>
        <p:nvSpPr>
          <p:cNvPr id="4" name="Slide Number Placeholder 3"/>
          <p:cNvSpPr>
            <a:spLocks noGrp="1"/>
          </p:cNvSpPr>
          <p:nvPr>
            <p:ph type="sldNum" sz="quarter" idx="5"/>
          </p:nvPr>
        </p:nvSpPr>
        <p:spPr/>
        <p:txBody>
          <a:bodyPr/>
          <a:lstStyle/>
          <a:p>
            <a:fld id="{B3F2FE03-0128-49A4-9C8E-FA8E5C6BCA0C}" type="slidenum">
              <a:rPr lang="en-US" smtClean="0"/>
              <a:t>12</a:t>
            </a:fld>
            <a:endParaRPr lang="en-US"/>
          </a:p>
        </p:txBody>
      </p:sp>
    </p:spTree>
    <p:extLst>
      <p:ext uri="{BB962C8B-B14F-4D97-AF65-F5344CB8AC3E}">
        <p14:creationId xmlns:p14="http://schemas.microsoft.com/office/powerpoint/2010/main" val="2552147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2-stroke produces 1 power stroke per revolution. </a:t>
            </a:r>
            <a:endParaRPr lang="en-US" dirty="0"/>
          </a:p>
          <a:p>
            <a:r>
              <a:rPr lang="en-US" dirty="0">
                <a:ea typeface="Calibri"/>
                <a:cs typeface="Calibri"/>
              </a:rPr>
              <a:t>2x power per cylinder.</a:t>
            </a:r>
          </a:p>
          <a:p>
            <a:endParaRPr lang="en-US" dirty="0">
              <a:ea typeface="Calibri"/>
              <a:cs typeface="Calibri"/>
            </a:endParaRPr>
          </a:p>
          <a:p>
            <a:r>
              <a:rPr lang="en-US" dirty="0"/>
              <a:t>2-Stroke Cycle Engine:</a:t>
            </a:r>
            <a:endParaRPr lang="en-US" dirty="0">
              <a:ea typeface="Calibri"/>
              <a:cs typeface="Calibri"/>
            </a:endParaRPr>
          </a:p>
          <a:p>
            <a:r>
              <a:rPr lang="en-US" dirty="0"/>
              <a:t>- Downward Stroke (Combined Intake and Compression):</a:t>
            </a:r>
            <a:endParaRPr lang="en-US" dirty="0">
              <a:cs typeface="Calibri"/>
            </a:endParaRPr>
          </a:p>
          <a:p>
            <a:r>
              <a:rPr lang="en-US" dirty="0"/>
              <a:t>    - The piston moves down, creating a vacuum.</a:t>
            </a:r>
            <a:endParaRPr lang="en-US" dirty="0">
              <a:cs typeface="Calibri"/>
            </a:endParaRPr>
          </a:p>
          <a:p>
            <a:r>
              <a:rPr lang="en-US" dirty="0"/>
              <a:t>    - A fresh air-fuel mixture is drawn into the crankcase (the area below the piston) through an intake port.</a:t>
            </a:r>
            <a:endParaRPr lang="en-US" dirty="0">
              <a:cs typeface="Calibri"/>
            </a:endParaRPr>
          </a:p>
          <a:p>
            <a:r>
              <a:rPr lang="en-US" dirty="0"/>
              <a:t>    - At the same time, the piston uncovers another port that allows previously compressed air-fuel mixture from the crankcase to flow into the cylinder (compression).</a:t>
            </a:r>
            <a:endParaRPr lang="en-US" dirty="0">
              <a:cs typeface="Calibri"/>
            </a:endParaRPr>
          </a:p>
          <a:p>
            <a:r>
              <a:rPr lang="en-US" dirty="0"/>
              <a:t>- Upward Stroke (Combined Combustion and Exhaust):</a:t>
            </a:r>
            <a:endParaRPr lang="en-US" dirty="0">
              <a:cs typeface="Calibri"/>
            </a:endParaRPr>
          </a:p>
          <a:p>
            <a:r>
              <a:rPr lang="en-US" dirty="0"/>
              <a:t>    - The piston moves up, closing the intake and transfer ports.</a:t>
            </a:r>
            <a:endParaRPr lang="en-US" dirty="0">
              <a:cs typeface="Calibri"/>
            </a:endParaRPr>
          </a:p>
          <a:p>
            <a:r>
              <a:rPr lang="en-US" dirty="0"/>
              <a:t>    - The compressed air-fuel mixture ignites, creating power (combustion).</a:t>
            </a:r>
            <a:endParaRPr lang="en-US" dirty="0">
              <a:cs typeface="Calibri"/>
            </a:endParaRPr>
          </a:p>
          <a:p>
            <a:r>
              <a:rPr lang="en-US" dirty="0"/>
              <a:t>    - As the piston continues to move up, it uncovers an exhaust port, allowing burned gases to escape.</a:t>
            </a:r>
            <a:endParaRPr lang="en-US" dirty="0">
              <a:cs typeface="Calibri"/>
            </a:endParaRPr>
          </a:p>
          <a:p>
            <a:r>
              <a:rPr lang="en-US" dirty="0"/>
              <a:t>    - At the same time, the crankcase is compressed, preparing the next air-fuel mixture for transfer to the cylinder.</a:t>
            </a:r>
            <a:endParaRPr lang="en-US" dirty="0">
              <a:cs typeface="Calibri"/>
            </a:endParaRPr>
          </a:p>
          <a:p>
            <a:endParaRPr lang="en-US" dirty="0">
              <a:cs typeface="Calibri"/>
            </a:endParaRPr>
          </a:p>
          <a:p>
            <a:r>
              <a:rPr lang="en-US" dirty="0">
                <a:ea typeface="Calibri"/>
                <a:cs typeface="Calibri"/>
              </a:rPr>
              <a:t>Operate at atmospheric pressure, not much above or below.</a:t>
            </a:r>
            <a:endParaRPr lang="en-US" dirty="0"/>
          </a:p>
          <a:p>
            <a:endParaRPr lang="en-US" dirty="0"/>
          </a:p>
          <a:p>
            <a:r>
              <a:rPr lang="en-US" dirty="0"/>
              <a:t>- Briefly mention Etienne Lenoir's creation of an early internal combustion engine.</a:t>
            </a:r>
            <a:endParaRPr lang="en-US" dirty="0">
              <a:cs typeface="Calibri"/>
            </a:endParaRPr>
          </a:p>
          <a:p>
            <a:r>
              <a:rPr lang="en-US" dirty="0"/>
              <a:t>    - Lenoir Cycle Engine (1859): Lenoir's most significant contribution was the invention of a two-stroke internal combustion engine in 1859. This engine differed from the later four-stroke engines by having only a power stroke and an exhaust stroke in each cycle.</a:t>
            </a:r>
            <a:endParaRPr lang="en-US" dirty="0">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F2FE03-0128-49A4-9C8E-FA8E5C6BCA0C}" type="slidenum">
              <a:rPr lang="en-US" smtClean="0"/>
              <a:t>13</a:t>
            </a:fld>
            <a:endParaRPr lang="en-US"/>
          </a:p>
        </p:txBody>
      </p:sp>
    </p:spTree>
    <p:extLst>
      <p:ext uri="{BB962C8B-B14F-4D97-AF65-F5344CB8AC3E}">
        <p14:creationId xmlns:p14="http://schemas.microsoft.com/office/powerpoint/2010/main" val="3417139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Main Title Slide -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userDrawn="1"/>
        </p:nvSpPr>
        <p:spPr>
          <a:xfrm>
            <a:off x="0" y="0"/>
            <a:ext cx="9144000" cy="5143500"/>
          </a:xfrm>
          <a:prstGeom prst="rect">
            <a:avLst/>
          </a:prstGeom>
          <a:solidFill>
            <a:srgbClr val="FE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userDrawn="1"/>
        </p:nvSpPr>
        <p:spPr>
          <a:xfrm>
            <a:off x="0" y="561975"/>
            <a:ext cx="8477250" cy="458152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rgbClr val="FF701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462735" y="911452"/>
            <a:ext cx="1402397" cy="503553"/>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1842326"/>
            <a:ext cx="6039046" cy="1820850"/>
          </a:xfrm>
        </p:spPr>
        <p:txBody>
          <a:bodyPr>
            <a:normAutofit/>
          </a:bodyPr>
          <a:lstStyle>
            <a:lvl1pPr>
              <a:defRPr sz="5400">
                <a:solidFill>
                  <a:schemeClr val="bg1"/>
                </a:solidFill>
                <a:latin typeface="Futura PT Bold" panose="020B090202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DC6D98-2DA6-EA4A-8524-20083A7509C9}"/>
              </a:ext>
            </a:extLst>
          </p:cNvPr>
          <p:cNvSpPr>
            <a:spLocks noGrp="1"/>
          </p:cNvSpPr>
          <p:nvPr>
            <p:ph type="body" sz="quarter" idx="10" hasCustomPrompt="1"/>
          </p:nvPr>
        </p:nvSpPr>
        <p:spPr>
          <a:xfrm>
            <a:off x="526257" y="3971302"/>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Subtitle</a:t>
            </a:r>
          </a:p>
        </p:txBody>
      </p:sp>
      <p:sp>
        <p:nvSpPr>
          <p:cNvPr id="10" name="Text Placeholder 2">
            <a:extLst>
              <a:ext uri="{FF2B5EF4-FFF2-40B4-BE49-F238E27FC236}">
                <a16:creationId xmlns:a16="http://schemas.microsoft.com/office/drawing/2014/main" id="{A74EC739-DB15-2D4B-BBAC-E13421A3EBF9}"/>
              </a:ext>
            </a:extLst>
          </p:cNvPr>
          <p:cNvSpPr>
            <a:spLocks noGrp="1"/>
          </p:cNvSpPr>
          <p:nvPr>
            <p:ph type="body" sz="quarter" idx="11" hasCustomPrompt="1"/>
          </p:nvPr>
        </p:nvSpPr>
        <p:spPr>
          <a:xfrm>
            <a:off x="526257" y="4305178"/>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Date</a:t>
            </a:r>
          </a:p>
          <a:p>
            <a:pPr lvl="0"/>
            <a:endParaRPr lang="en-US"/>
          </a:p>
        </p:txBody>
      </p:sp>
    </p:spTree>
    <p:extLst>
      <p:ext uri="{BB962C8B-B14F-4D97-AF65-F5344CB8AC3E}">
        <p14:creationId xmlns:p14="http://schemas.microsoft.com/office/powerpoint/2010/main" val="3036365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646214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577482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endParaRPr lang="en-US"/>
          </a:p>
        </p:txBody>
      </p:sp>
      <p:sp>
        <p:nvSpPr>
          <p:cNvPr id="3" name="Title 2"/>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7D5DD806-9FE4-AC4E-B9D4-8913BF0B5902}"/>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7" name="Rectangle 6">
            <a:extLst>
              <a:ext uri="{FF2B5EF4-FFF2-40B4-BE49-F238E27FC236}">
                <a16:creationId xmlns:a16="http://schemas.microsoft.com/office/drawing/2014/main" id="{21302BA2-6531-7445-A1E5-60ED01D06EAD}"/>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lide Number Placeholder 6">
            <a:extLst>
              <a:ext uri="{FF2B5EF4-FFF2-40B4-BE49-F238E27FC236}">
                <a16:creationId xmlns:a16="http://schemas.microsoft.com/office/drawing/2014/main" id="{81D86ED2-CB0F-0444-B76E-1ADE4FEE8A48}"/>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702768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Right Im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228601" y="227012"/>
            <a:ext cx="4118020" cy="738463"/>
          </a:xfrm>
        </p:spPr>
        <p:txBody>
          <a:bodyPr vert="horz" lIns="0" tIns="0" rIns="0" bIns="0" rtlCol="0" anchor="t">
            <a:noAutofit/>
          </a:bodyPr>
          <a:lstStyle>
            <a:lvl1pPr>
              <a:defRPr lang="en-US" dirty="0"/>
            </a:lvl1pPr>
          </a:lstStyle>
          <a:p>
            <a:pPr lvl="0"/>
            <a:r>
              <a:rPr lang="en-US"/>
              <a:t>Click to edit Master title style</a:t>
            </a:r>
          </a:p>
        </p:txBody>
      </p:sp>
      <p:sp>
        <p:nvSpPr>
          <p:cNvPr id="7" name="Picture Placeholder 2"/>
          <p:cNvSpPr>
            <a:spLocks noGrp="1"/>
          </p:cNvSpPr>
          <p:nvPr>
            <p:ph type="pic" sz="quarter" idx="14" hasCustomPrompt="1"/>
          </p:nvPr>
        </p:nvSpPr>
        <p:spPr>
          <a:xfrm>
            <a:off x="4572000" y="-1"/>
            <a:ext cx="4572000" cy="4587875"/>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 name="Slide Number Placeholder 2"/>
          <p:cNvSpPr>
            <a:spLocks noGrp="1"/>
          </p:cNvSpPr>
          <p:nvPr>
            <p:ph type="sldNum" sz="quarter" idx="15"/>
          </p:nvPr>
        </p:nvSpPr>
        <p:spPr/>
        <p:txBody>
          <a:bodyPr/>
          <a:lstStyle/>
          <a:p>
            <a:fld id="{5A70D442-B9FB-491C-A565-5BE8A85F6285}" type="slidenum">
              <a:rPr lang="en-US" smtClean="0"/>
              <a:pPr/>
              <a:t>‹#›</a:t>
            </a:fld>
            <a:endParaRPr lang="en-US"/>
          </a:p>
        </p:txBody>
      </p:sp>
      <p:pic>
        <p:nvPicPr>
          <p:cNvPr id="5" name="Picture 4">
            <a:extLst>
              <a:ext uri="{FF2B5EF4-FFF2-40B4-BE49-F238E27FC236}">
                <a16:creationId xmlns:a16="http://schemas.microsoft.com/office/drawing/2014/main" id="{D9334249-5A4B-0546-B37E-8B0AF0A47570}"/>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6" name="Rectangle 5">
            <a:extLst>
              <a:ext uri="{FF2B5EF4-FFF2-40B4-BE49-F238E27FC236}">
                <a16:creationId xmlns:a16="http://schemas.microsoft.com/office/drawing/2014/main" id="{E9C20657-34A2-4F43-AA67-C8AC1346F67D}"/>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lide Number Placeholder 6">
            <a:extLst>
              <a:ext uri="{FF2B5EF4-FFF2-40B4-BE49-F238E27FC236}">
                <a16:creationId xmlns:a16="http://schemas.microsoft.com/office/drawing/2014/main" id="{6BD810FA-186B-6F47-B26B-38202C803911}"/>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4234311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4CD5-E279-E243-BE05-2675F8E10961}"/>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5CFF883-5C2C-F940-92D6-9F2722AF85EE}"/>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26114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70D442-B9FB-491C-A565-5BE8A85F6285}" type="slidenum">
              <a:rPr lang="en-US" smtClean="0"/>
              <a:t>‹#›</a:t>
            </a:fld>
            <a:endParaRPr lang="en-US"/>
          </a:p>
        </p:txBody>
      </p:sp>
      <p:sp>
        <p:nvSpPr>
          <p:cNvPr id="5" name="Picture Placeholder 2"/>
          <p:cNvSpPr>
            <a:spLocks noGrp="1"/>
          </p:cNvSpPr>
          <p:nvPr>
            <p:ph type="pic" sz="quarter" idx="18" hasCustomPrompt="1"/>
          </p:nvPr>
        </p:nvSpPr>
        <p:spPr>
          <a:xfrm>
            <a:off x="0" y="-1"/>
            <a:ext cx="9144000" cy="4587875"/>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7" name="Picture 6">
            <a:extLst>
              <a:ext uri="{FF2B5EF4-FFF2-40B4-BE49-F238E27FC236}">
                <a16:creationId xmlns:a16="http://schemas.microsoft.com/office/drawing/2014/main" id="{EE7DBB88-E4E1-B844-8BEA-9289135A25F7}"/>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8" name="Rectangle 7">
            <a:extLst>
              <a:ext uri="{FF2B5EF4-FFF2-40B4-BE49-F238E27FC236}">
                <a16:creationId xmlns:a16="http://schemas.microsoft.com/office/drawing/2014/main" id="{53FB9951-1191-CD46-A32C-2BE699512EC3}"/>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Slide Number Placeholder 6">
            <a:extLst>
              <a:ext uri="{FF2B5EF4-FFF2-40B4-BE49-F238E27FC236}">
                <a16:creationId xmlns:a16="http://schemas.microsoft.com/office/drawing/2014/main" id="{2D824B13-173A-BE42-9D27-600A2B4EC4D2}"/>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896901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mage with Title ">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70D442-B9FB-491C-A565-5BE8A85F6285}" type="slidenum">
              <a:rPr lang="en-US" smtClean="0"/>
              <a:t>‹#›</a:t>
            </a:fld>
            <a:endParaRPr lang="en-US"/>
          </a:p>
        </p:txBody>
      </p:sp>
      <p:sp>
        <p:nvSpPr>
          <p:cNvPr id="9" name="Picture Placeholder 2"/>
          <p:cNvSpPr>
            <a:spLocks noGrp="1"/>
          </p:cNvSpPr>
          <p:nvPr>
            <p:ph type="pic" sz="quarter" idx="21" hasCustomPrompt="1"/>
          </p:nvPr>
        </p:nvSpPr>
        <p:spPr>
          <a:xfrm>
            <a:off x="0" y="2293937"/>
            <a:ext cx="4572000" cy="2293938"/>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0" name="Picture Placeholder 2"/>
          <p:cNvSpPr>
            <a:spLocks noGrp="1"/>
          </p:cNvSpPr>
          <p:nvPr>
            <p:ph type="pic" sz="quarter" idx="22" hasCustomPrompt="1"/>
          </p:nvPr>
        </p:nvSpPr>
        <p:spPr>
          <a:xfrm>
            <a:off x="4572000" y="-1"/>
            <a:ext cx="4572000" cy="229393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1" name="Picture Placeholder 2"/>
          <p:cNvSpPr>
            <a:spLocks noGrp="1"/>
          </p:cNvSpPr>
          <p:nvPr>
            <p:ph type="pic" sz="quarter" idx="23" hasCustomPrompt="1"/>
          </p:nvPr>
        </p:nvSpPr>
        <p:spPr>
          <a:xfrm>
            <a:off x="4572000" y="2293937"/>
            <a:ext cx="4572000" cy="2293938"/>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2" name="Picture Placeholder 2"/>
          <p:cNvSpPr>
            <a:spLocks noGrp="1"/>
          </p:cNvSpPr>
          <p:nvPr>
            <p:ph type="pic" sz="quarter" idx="24" hasCustomPrompt="1"/>
          </p:nvPr>
        </p:nvSpPr>
        <p:spPr>
          <a:xfrm>
            <a:off x="0" y="0"/>
            <a:ext cx="4572000" cy="2293938"/>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8" name="Picture 7">
            <a:extLst>
              <a:ext uri="{FF2B5EF4-FFF2-40B4-BE49-F238E27FC236}">
                <a16:creationId xmlns:a16="http://schemas.microsoft.com/office/drawing/2014/main" id="{C72E11C0-58CD-6744-BDBC-058702283FBB}"/>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13" name="Rectangle 12">
            <a:extLst>
              <a:ext uri="{FF2B5EF4-FFF2-40B4-BE49-F238E27FC236}">
                <a16:creationId xmlns:a16="http://schemas.microsoft.com/office/drawing/2014/main" id="{555C0707-D2D4-D74A-BBD8-A3F7243CFBE3}"/>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Slide Number Placeholder 6">
            <a:extLst>
              <a:ext uri="{FF2B5EF4-FFF2-40B4-BE49-F238E27FC236}">
                <a16:creationId xmlns:a16="http://schemas.microsoft.com/office/drawing/2014/main" id="{A4D421CA-83F7-A345-808E-33157A5B68B6}"/>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477166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 Images with Captions ">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70D442-B9FB-491C-A565-5BE8A85F6285}" type="slidenum">
              <a:rPr lang="en-US" smtClean="0"/>
              <a:t>‹#›</a:t>
            </a:fld>
            <a:endParaRPr lang="en-US"/>
          </a:p>
        </p:txBody>
      </p:sp>
      <p:sp>
        <p:nvSpPr>
          <p:cNvPr id="3" name="Picture Placeholder 2"/>
          <p:cNvSpPr>
            <a:spLocks noGrp="1"/>
          </p:cNvSpPr>
          <p:nvPr>
            <p:ph type="pic" sz="quarter" idx="13" hasCustomPrompt="1"/>
          </p:nvPr>
        </p:nvSpPr>
        <p:spPr>
          <a:xfrm>
            <a:off x="0" y="-1"/>
            <a:ext cx="3048000" cy="4587876"/>
          </a:xfrm>
        </p:spPr>
        <p:txBody>
          <a:bodyPr vert="horz" lIns="0" tIns="1371600" rIns="0" bIns="1371600" rtlCol="0" anchor="t">
            <a:normAutofit/>
          </a:bodyPr>
          <a:lstStyle>
            <a:lvl1pPr marL="287338" indent="-287338" algn="ctr">
              <a:buClr>
                <a:schemeClr val="bg1"/>
              </a:buClr>
              <a:buFont typeface="Century Gothic" panose="020B0502020202020204" pitchFamily="34" charset="0"/>
              <a:buChar char=" "/>
              <a:defRPr lang="en-US" dirty="0"/>
            </a:lvl1pPr>
          </a:lstStyle>
          <a:p>
            <a:pPr marL="0" lvl="0" indent="0" algn="ctr">
              <a:buNone/>
            </a:pPr>
            <a:r>
              <a:rPr lang="en-US"/>
              <a:t> </a:t>
            </a:r>
          </a:p>
        </p:txBody>
      </p:sp>
      <p:sp>
        <p:nvSpPr>
          <p:cNvPr id="11" name="Picture Placeholder 2"/>
          <p:cNvSpPr>
            <a:spLocks noGrp="1"/>
          </p:cNvSpPr>
          <p:nvPr>
            <p:ph type="pic" sz="quarter" idx="14" hasCustomPrompt="1"/>
          </p:nvPr>
        </p:nvSpPr>
        <p:spPr>
          <a:xfrm>
            <a:off x="3048000" y="-1"/>
            <a:ext cx="3048000" cy="4587876"/>
          </a:xfrm>
        </p:spPr>
        <p:txBody>
          <a:bodyPr vert="horz" lIns="0" tIns="1371600" rIns="0" bIns="1371600" rtlCol="0">
            <a:normAutofit/>
          </a:bodyPr>
          <a:lstStyle>
            <a:lvl1pPr marL="287338" indent="-287338" algn="ctr">
              <a:buClr>
                <a:schemeClr val="bg1"/>
              </a:buClr>
              <a:buFont typeface="Century Gothic" panose="020B0502020202020204" pitchFamily="34" charset="0"/>
              <a:buChar char=" "/>
              <a:defRPr lang="en-US" dirty="0"/>
            </a:lvl1pPr>
          </a:lstStyle>
          <a:p>
            <a:pPr marL="0" lvl="0" indent="0" algn="ctr">
              <a:buNone/>
            </a:pPr>
            <a:r>
              <a:rPr lang="en-US"/>
              <a:t> </a:t>
            </a:r>
          </a:p>
        </p:txBody>
      </p:sp>
      <p:sp>
        <p:nvSpPr>
          <p:cNvPr id="12" name="Picture Placeholder 2"/>
          <p:cNvSpPr>
            <a:spLocks noGrp="1"/>
          </p:cNvSpPr>
          <p:nvPr>
            <p:ph type="pic" sz="quarter" idx="15" hasCustomPrompt="1"/>
          </p:nvPr>
        </p:nvSpPr>
        <p:spPr>
          <a:xfrm>
            <a:off x="6096000" y="-1"/>
            <a:ext cx="3048000" cy="4587876"/>
          </a:xfrm>
        </p:spPr>
        <p:txBody>
          <a:bodyPr vert="horz" lIns="0" tIns="1371600" rIns="0" bIns="1371600" rtlCol="0">
            <a:normAutofit/>
          </a:bodyPr>
          <a:lstStyle>
            <a:lvl1pPr marL="287338" indent="-287338" algn="ctr">
              <a:buClr>
                <a:schemeClr val="bg1"/>
              </a:buClr>
              <a:buFont typeface="Century Gothic" panose="020B0502020202020204" pitchFamily="34" charset="0"/>
              <a:buChar char=" "/>
              <a:defRPr lang="en-US" dirty="0"/>
            </a:lvl1pPr>
          </a:lstStyle>
          <a:p>
            <a:pPr marL="0" lvl="0" indent="0" algn="ctr">
              <a:buNone/>
            </a:pPr>
            <a:r>
              <a:rPr lang="en-US"/>
              <a:t> </a:t>
            </a:r>
          </a:p>
        </p:txBody>
      </p:sp>
      <p:pic>
        <p:nvPicPr>
          <p:cNvPr id="8" name="Picture 7">
            <a:extLst>
              <a:ext uri="{FF2B5EF4-FFF2-40B4-BE49-F238E27FC236}">
                <a16:creationId xmlns:a16="http://schemas.microsoft.com/office/drawing/2014/main" id="{65A47B36-4F3B-8941-B986-04E4191A7349}"/>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9" name="Rectangle 8">
            <a:extLst>
              <a:ext uri="{FF2B5EF4-FFF2-40B4-BE49-F238E27FC236}">
                <a16:creationId xmlns:a16="http://schemas.microsoft.com/office/drawing/2014/main" id="{EF4736B2-ACE2-0D4A-AC31-39B9943C55EB}"/>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lide Number Placeholder 6">
            <a:extLst>
              <a:ext uri="{FF2B5EF4-FFF2-40B4-BE49-F238E27FC236}">
                <a16:creationId xmlns:a16="http://schemas.microsoft.com/office/drawing/2014/main" id="{F05FFF5A-B44B-534A-A827-3E6E6F047075}"/>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643761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 Conten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00149"/>
            <a:ext cx="4210050" cy="315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A70D442-B9FB-491C-A565-5BE8A85F6285}" type="slidenum">
              <a:rPr lang="en-US" smtClean="0"/>
              <a:t>‹#›</a:t>
            </a:fld>
            <a:endParaRPr lang="en-US"/>
          </a:p>
        </p:txBody>
      </p:sp>
      <p:sp>
        <p:nvSpPr>
          <p:cNvPr id="5" name="Content Placeholder 2"/>
          <p:cNvSpPr>
            <a:spLocks noGrp="1"/>
          </p:cNvSpPr>
          <p:nvPr>
            <p:ph idx="13"/>
          </p:nvPr>
        </p:nvSpPr>
        <p:spPr>
          <a:xfrm>
            <a:off x="4705350" y="1200149"/>
            <a:ext cx="4210050" cy="315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pic>
        <p:nvPicPr>
          <p:cNvPr id="7" name="Picture 6">
            <a:extLst>
              <a:ext uri="{FF2B5EF4-FFF2-40B4-BE49-F238E27FC236}">
                <a16:creationId xmlns:a16="http://schemas.microsoft.com/office/drawing/2014/main" id="{87151349-52E3-0948-BA53-1DB65816B994}"/>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8" name="Rectangle 7">
            <a:extLst>
              <a:ext uri="{FF2B5EF4-FFF2-40B4-BE49-F238E27FC236}">
                <a16:creationId xmlns:a16="http://schemas.microsoft.com/office/drawing/2014/main" id="{EB904614-6E23-F647-A38B-3B697A471D4F}"/>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Slide Number Placeholder 6">
            <a:extLst>
              <a:ext uri="{FF2B5EF4-FFF2-40B4-BE49-F238E27FC236}">
                <a16:creationId xmlns:a16="http://schemas.microsoft.com/office/drawing/2014/main" id="{78899E9D-4501-6D46-A934-5262FEC99586}"/>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8833694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with Righ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00149"/>
            <a:ext cx="4826000" cy="315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A70D442-B9FB-491C-A565-5BE8A85F6285}" type="slidenum">
              <a:rPr lang="en-US" smtClean="0"/>
              <a:t>‹#›</a:t>
            </a:fld>
            <a:endParaRPr lang="en-US"/>
          </a:p>
        </p:txBody>
      </p:sp>
      <p:sp>
        <p:nvSpPr>
          <p:cNvPr id="7" name="Picture Placeholder 2"/>
          <p:cNvSpPr>
            <a:spLocks noGrp="1"/>
          </p:cNvSpPr>
          <p:nvPr>
            <p:ph type="pic" sz="quarter" idx="14" hasCustomPrompt="1"/>
          </p:nvPr>
        </p:nvSpPr>
        <p:spPr>
          <a:xfrm>
            <a:off x="5419724" y="-1"/>
            <a:ext cx="3724275" cy="4587875"/>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4" name="Title 3"/>
          <p:cNvSpPr>
            <a:spLocks noGrp="1"/>
          </p:cNvSpPr>
          <p:nvPr>
            <p:ph type="title"/>
          </p:nvPr>
        </p:nvSpPr>
        <p:spPr>
          <a:xfrm>
            <a:off x="228600" y="233363"/>
            <a:ext cx="4840357" cy="732112"/>
          </a:xfrm>
        </p:spPr>
        <p:txBody>
          <a:bodyPr/>
          <a:lstStyle/>
          <a:p>
            <a:r>
              <a:rPr lang="en-US"/>
              <a:t>Click to edit Master title style</a:t>
            </a:r>
          </a:p>
        </p:txBody>
      </p:sp>
      <p:pic>
        <p:nvPicPr>
          <p:cNvPr id="8" name="Picture 7">
            <a:extLst>
              <a:ext uri="{FF2B5EF4-FFF2-40B4-BE49-F238E27FC236}">
                <a16:creationId xmlns:a16="http://schemas.microsoft.com/office/drawing/2014/main" id="{7D50B5C3-5D1E-394F-8A27-BC4812E46F62}"/>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9" name="Rectangle 8">
            <a:extLst>
              <a:ext uri="{FF2B5EF4-FFF2-40B4-BE49-F238E27FC236}">
                <a16:creationId xmlns:a16="http://schemas.microsoft.com/office/drawing/2014/main" id="{E9B1BC26-BA6E-5349-84EC-71E7F4BBFDFE}"/>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lide Number Placeholder 6">
            <a:extLst>
              <a:ext uri="{FF2B5EF4-FFF2-40B4-BE49-F238E27FC236}">
                <a16:creationId xmlns:a16="http://schemas.microsoft.com/office/drawing/2014/main" id="{B51FE9A9-8329-B74D-879B-901673E487C2}"/>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36514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Slide -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userDrawn="1"/>
        </p:nvSpPr>
        <p:spPr>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userDrawn="1"/>
        </p:nvSpPr>
        <p:spPr>
          <a:xfrm>
            <a:off x="0" y="561975"/>
            <a:ext cx="8477250" cy="458152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462735" y="911452"/>
            <a:ext cx="1402397" cy="503553"/>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1842326"/>
            <a:ext cx="6039046" cy="1820850"/>
          </a:xfrm>
        </p:spPr>
        <p:txBody>
          <a:bodyPr>
            <a:normAutofit/>
          </a:bodyPr>
          <a:lstStyle>
            <a:lvl1pPr>
              <a:defRPr sz="5400">
                <a:solidFill>
                  <a:schemeClr val="bg1"/>
                </a:solidFill>
                <a:latin typeface="Futura PT Bold" panose="020B090202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DC6D98-2DA6-EA4A-8524-20083A7509C9}"/>
              </a:ext>
            </a:extLst>
          </p:cNvPr>
          <p:cNvSpPr>
            <a:spLocks noGrp="1"/>
          </p:cNvSpPr>
          <p:nvPr>
            <p:ph type="body" sz="quarter" idx="10" hasCustomPrompt="1"/>
          </p:nvPr>
        </p:nvSpPr>
        <p:spPr>
          <a:xfrm>
            <a:off x="526257" y="3971302"/>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Subtitle</a:t>
            </a:r>
          </a:p>
        </p:txBody>
      </p:sp>
      <p:sp>
        <p:nvSpPr>
          <p:cNvPr id="10" name="Text Placeholder 2">
            <a:extLst>
              <a:ext uri="{FF2B5EF4-FFF2-40B4-BE49-F238E27FC236}">
                <a16:creationId xmlns:a16="http://schemas.microsoft.com/office/drawing/2014/main" id="{A74EC739-DB15-2D4B-BBAC-E13421A3EBF9}"/>
              </a:ext>
            </a:extLst>
          </p:cNvPr>
          <p:cNvSpPr>
            <a:spLocks noGrp="1"/>
          </p:cNvSpPr>
          <p:nvPr>
            <p:ph type="body" sz="quarter" idx="11" hasCustomPrompt="1"/>
          </p:nvPr>
        </p:nvSpPr>
        <p:spPr>
          <a:xfrm>
            <a:off x="526257" y="4305178"/>
            <a:ext cx="2794397" cy="260747"/>
          </a:xfrm>
        </p:spPr>
        <p:txBody>
          <a:bodyPr>
            <a:normAutofit/>
          </a:bodyPr>
          <a:lstStyle>
            <a:lvl1pPr>
              <a:defRPr sz="1800">
                <a:ln>
                  <a:noFill/>
                </a:ln>
                <a:solidFill>
                  <a:schemeClr val="bg1"/>
                </a:solidFill>
                <a:latin typeface="Futura PT Medium" panose="020B0602020204020303" pitchFamily="34" charset="0"/>
              </a:defRPr>
            </a:lvl1pPr>
          </a:lstStyle>
          <a:p>
            <a:pPr lvl="0"/>
            <a:r>
              <a:rPr lang="en-US"/>
              <a:t>Date</a:t>
            </a:r>
          </a:p>
          <a:p>
            <a:pPr lvl="0"/>
            <a:endParaRPr lang="en-US"/>
          </a:p>
        </p:txBody>
      </p:sp>
    </p:spTree>
    <p:extLst>
      <p:ext uri="{BB962C8B-B14F-4D97-AF65-F5344CB8AC3E}">
        <p14:creationId xmlns:p14="http://schemas.microsoft.com/office/powerpoint/2010/main" val="30508734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with Left Image">
    <p:spTree>
      <p:nvGrpSpPr>
        <p:cNvPr id="1" name=""/>
        <p:cNvGrpSpPr/>
        <p:nvPr/>
      </p:nvGrpSpPr>
      <p:grpSpPr>
        <a:xfrm>
          <a:off x="0" y="0"/>
          <a:ext cx="0" cy="0"/>
          <a:chOff x="0" y="0"/>
          <a:chExt cx="0" cy="0"/>
        </a:xfrm>
      </p:grpSpPr>
      <p:sp>
        <p:nvSpPr>
          <p:cNvPr id="2" name="Title 1"/>
          <p:cNvSpPr>
            <a:spLocks noGrp="1"/>
          </p:cNvSpPr>
          <p:nvPr>
            <p:ph type="title"/>
          </p:nvPr>
        </p:nvSpPr>
        <p:spPr>
          <a:xfrm>
            <a:off x="4089400" y="227012"/>
            <a:ext cx="4826000" cy="738463"/>
          </a:xfrm>
        </p:spPr>
        <p:txBody>
          <a:bodyPr/>
          <a:lstStyle/>
          <a:p>
            <a:r>
              <a:rPr lang="en-US"/>
              <a:t>Click to edit Master title style</a:t>
            </a:r>
          </a:p>
        </p:txBody>
      </p:sp>
      <p:sp>
        <p:nvSpPr>
          <p:cNvPr id="3" name="Content Placeholder 2"/>
          <p:cNvSpPr>
            <a:spLocks noGrp="1"/>
          </p:cNvSpPr>
          <p:nvPr>
            <p:ph idx="1"/>
          </p:nvPr>
        </p:nvSpPr>
        <p:spPr>
          <a:xfrm>
            <a:off x="4089400" y="1200150"/>
            <a:ext cx="4826000" cy="315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A70D442-B9FB-491C-A565-5BE8A85F6285}" type="slidenum">
              <a:rPr lang="en-US" smtClean="0"/>
              <a:t>‹#›</a:t>
            </a:fld>
            <a:endParaRPr lang="en-US"/>
          </a:p>
        </p:txBody>
      </p:sp>
      <p:sp>
        <p:nvSpPr>
          <p:cNvPr id="7" name="Picture Placeholder 2"/>
          <p:cNvSpPr>
            <a:spLocks noGrp="1"/>
          </p:cNvSpPr>
          <p:nvPr>
            <p:ph type="pic" sz="quarter" idx="14" hasCustomPrompt="1"/>
          </p:nvPr>
        </p:nvSpPr>
        <p:spPr>
          <a:xfrm>
            <a:off x="0" y="-1"/>
            <a:ext cx="3724275" cy="4587875"/>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8" name="Picture 7">
            <a:extLst>
              <a:ext uri="{FF2B5EF4-FFF2-40B4-BE49-F238E27FC236}">
                <a16:creationId xmlns:a16="http://schemas.microsoft.com/office/drawing/2014/main" id="{931F3D1C-CBFB-9043-BD79-228B1CAD289A}"/>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9" name="Rectangle 8">
            <a:extLst>
              <a:ext uri="{FF2B5EF4-FFF2-40B4-BE49-F238E27FC236}">
                <a16:creationId xmlns:a16="http://schemas.microsoft.com/office/drawing/2014/main" id="{DD39B163-C57E-1C42-9B78-19D6E74BE4DA}"/>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lide Number Placeholder 6">
            <a:extLst>
              <a:ext uri="{FF2B5EF4-FFF2-40B4-BE49-F238E27FC236}">
                <a16:creationId xmlns:a16="http://schemas.microsoft.com/office/drawing/2014/main" id="{78DD5B52-C222-134B-B6F0-80142C770536}"/>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2337624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with Bottom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00151"/>
            <a:ext cx="8686800" cy="1466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A70D442-B9FB-491C-A565-5BE8A85F6285}" type="slidenum">
              <a:rPr lang="en-US" smtClean="0"/>
              <a:t>‹#›</a:t>
            </a:fld>
            <a:endParaRPr lang="en-US"/>
          </a:p>
        </p:txBody>
      </p:sp>
      <p:sp>
        <p:nvSpPr>
          <p:cNvPr id="8" name="Picture Placeholder 2"/>
          <p:cNvSpPr>
            <a:spLocks noGrp="1"/>
          </p:cNvSpPr>
          <p:nvPr>
            <p:ph type="pic" sz="quarter" idx="14" hasCustomPrompt="1"/>
          </p:nvPr>
        </p:nvSpPr>
        <p:spPr>
          <a:xfrm>
            <a:off x="0" y="2857499"/>
            <a:ext cx="9144000" cy="1730375"/>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4" name="Title 3"/>
          <p:cNvSpPr>
            <a:spLocks noGrp="1"/>
          </p:cNvSpPr>
          <p:nvPr>
            <p:ph type="title"/>
          </p:nvPr>
        </p:nvSpPr>
        <p:spPr/>
        <p:txBody>
          <a:bodyPr/>
          <a:lstStyle/>
          <a:p>
            <a:r>
              <a:rPr lang="en-US"/>
              <a:t>Click to edit Master title style</a:t>
            </a:r>
          </a:p>
        </p:txBody>
      </p:sp>
      <p:pic>
        <p:nvPicPr>
          <p:cNvPr id="7" name="Picture 6">
            <a:extLst>
              <a:ext uri="{FF2B5EF4-FFF2-40B4-BE49-F238E27FC236}">
                <a16:creationId xmlns:a16="http://schemas.microsoft.com/office/drawing/2014/main" id="{C8A1AE82-83F7-284C-8C14-FC5A13624080}"/>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9" name="Rectangle 8">
            <a:extLst>
              <a:ext uri="{FF2B5EF4-FFF2-40B4-BE49-F238E27FC236}">
                <a16:creationId xmlns:a16="http://schemas.microsoft.com/office/drawing/2014/main" id="{92D385E7-349D-6A45-BC38-9968F2E996DE}"/>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lide Number Placeholder 6">
            <a:extLst>
              <a:ext uri="{FF2B5EF4-FFF2-40B4-BE49-F238E27FC236}">
                <a16:creationId xmlns:a16="http://schemas.microsoft.com/office/drawing/2014/main" id="{2DE45B4F-1170-174A-8803-4EECDF4748CA}"/>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098579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0"/>
            <a:ext cx="9144000" cy="4587875"/>
          </a:xfrm>
        </p:spPr>
        <p:txBody>
          <a:bodyPr/>
          <a:lstStyle>
            <a:lvl1pPr marL="0" indent="0">
              <a:buNone/>
              <a:defRPr baseline="0"/>
            </a:lvl1pPr>
          </a:lstStyle>
          <a:p>
            <a:r>
              <a:rPr lang="en-US"/>
              <a:t> </a:t>
            </a:r>
          </a:p>
        </p:txBody>
      </p:sp>
      <p:sp>
        <p:nvSpPr>
          <p:cNvPr id="2" name="Slide Number Placeholder 1"/>
          <p:cNvSpPr>
            <a:spLocks noGrp="1"/>
          </p:cNvSpPr>
          <p:nvPr>
            <p:ph type="sldNum" sz="quarter" idx="11"/>
          </p:nvPr>
        </p:nvSpPr>
        <p:spPr/>
        <p:txBody>
          <a:bodyPr/>
          <a:lstStyle/>
          <a:p>
            <a:fld id="{5A70D442-B9FB-491C-A565-5BE8A85F6285}" type="slidenum">
              <a:rPr lang="en-US" smtClean="0"/>
              <a:pPr/>
              <a:t>‹#›</a:t>
            </a:fld>
            <a:endParaRPr lang="en-US"/>
          </a:p>
        </p:txBody>
      </p:sp>
      <p:pic>
        <p:nvPicPr>
          <p:cNvPr id="5" name="Picture 4">
            <a:extLst>
              <a:ext uri="{FF2B5EF4-FFF2-40B4-BE49-F238E27FC236}">
                <a16:creationId xmlns:a16="http://schemas.microsoft.com/office/drawing/2014/main" id="{AC4E8412-4D93-2045-AE54-6B03DED7CE90}"/>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6" name="Rectangle 5">
            <a:extLst>
              <a:ext uri="{FF2B5EF4-FFF2-40B4-BE49-F238E27FC236}">
                <a16:creationId xmlns:a16="http://schemas.microsoft.com/office/drawing/2014/main" id="{9B5A5E5F-5439-0D45-872B-1589B5652794}"/>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Slide Number Placeholder 6">
            <a:extLst>
              <a:ext uri="{FF2B5EF4-FFF2-40B4-BE49-F238E27FC236}">
                <a16:creationId xmlns:a16="http://schemas.microsoft.com/office/drawing/2014/main" id="{EF47EFB3-C85F-A940-808C-E1574CBB993C}"/>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4036174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5 Image Row">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70D442-B9FB-491C-A565-5BE8A85F6285}" type="slidenum">
              <a:rPr lang="en-US" smtClean="0"/>
              <a:t>‹#›</a:t>
            </a:fld>
            <a:endParaRPr lang="en-US"/>
          </a:p>
        </p:txBody>
      </p:sp>
      <p:sp>
        <p:nvSpPr>
          <p:cNvPr id="10" name="Picture Placeholder 2"/>
          <p:cNvSpPr>
            <a:spLocks noGrp="1"/>
          </p:cNvSpPr>
          <p:nvPr>
            <p:ph type="pic" sz="quarter" idx="18" hasCustomPrompt="1"/>
          </p:nvPr>
        </p:nvSpPr>
        <p:spPr>
          <a:xfrm>
            <a:off x="228600" y="1200150"/>
            <a:ext cx="1638300" cy="1638300"/>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1" name="Picture Placeholder 2"/>
          <p:cNvSpPr>
            <a:spLocks noGrp="1"/>
          </p:cNvSpPr>
          <p:nvPr>
            <p:ph type="pic" sz="quarter" idx="19" hasCustomPrompt="1"/>
          </p:nvPr>
        </p:nvSpPr>
        <p:spPr>
          <a:xfrm>
            <a:off x="1990725" y="1200150"/>
            <a:ext cx="1638300" cy="1638300"/>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2" name="Picture Placeholder 2"/>
          <p:cNvSpPr>
            <a:spLocks noGrp="1"/>
          </p:cNvSpPr>
          <p:nvPr>
            <p:ph type="pic" sz="quarter" idx="20" hasCustomPrompt="1"/>
          </p:nvPr>
        </p:nvSpPr>
        <p:spPr>
          <a:xfrm>
            <a:off x="3752850" y="1200150"/>
            <a:ext cx="1638300" cy="1638300"/>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3" name="Picture Placeholder 2"/>
          <p:cNvSpPr>
            <a:spLocks noGrp="1"/>
          </p:cNvSpPr>
          <p:nvPr>
            <p:ph type="pic" sz="quarter" idx="21" hasCustomPrompt="1"/>
          </p:nvPr>
        </p:nvSpPr>
        <p:spPr>
          <a:xfrm>
            <a:off x="5514975" y="1200150"/>
            <a:ext cx="1638300" cy="1638300"/>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4" name="Picture Placeholder 2"/>
          <p:cNvSpPr>
            <a:spLocks noGrp="1"/>
          </p:cNvSpPr>
          <p:nvPr>
            <p:ph type="pic" sz="quarter" idx="22" hasCustomPrompt="1"/>
          </p:nvPr>
        </p:nvSpPr>
        <p:spPr>
          <a:xfrm>
            <a:off x="7277100" y="1200150"/>
            <a:ext cx="1638300" cy="1638300"/>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 name="Title 2"/>
          <p:cNvSpPr>
            <a:spLocks noGrp="1"/>
          </p:cNvSpPr>
          <p:nvPr>
            <p:ph type="title"/>
          </p:nvPr>
        </p:nvSpPr>
        <p:spPr/>
        <p:txBody>
          <a:bodyPr/>
          <a:lstStyle/>
          <a:p>
            <a:r>
              <a:rPr lang="en-US"/>
              <a:t>Click to edit Master title style</a:t>
            </a:r>
          </a:p>
        </p:txBody>
      </p:sp>
      <p:pic>
        <p:nvPicPr>
          <p:cNvPr id="9" name="Picture 8">
            <a:extLst>
              <a:ext uri="{FF2B5EF4-FFF2-40B4-BE49-F238E27FC236}">
                <a16:creationId xmlns:a16="http://schemas.microsoft.com/office/drawing/2014/main" id="{2B666BD7-AF6F-0745-AEC1-C3B040FDFFBA}"/>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15" name="Rectangle 14">
            <a:extLst>
              <a:ext uri="{FF2B5EF4-FFF2-40B4-BE49-F238E27FC236}">
                <a16:creationId xmlns:a16="http://schemas.microsoft.com/office/drawing/2014/main" id="{BCD46C1C-8535-3B48-AF04-482E0ECA2C02}"/>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lide Number Placeholder 6">
            <a:extLst>
              <a:ext uri="{FF2B5EF4-FFF2-40B4-BE49-F238E27FC236}">
                <a16:creationId xmlns:a16="http://schemas.microsoft.com/office/drawing/2014/main" id="{16CDE034-9BCF-264C-A9AB-503B9460BF15}"/>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996629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5 Image Row">
    <p:spTree>
      <p:nvGrpSpPr>
        <p:cNvPr id="1" name=""/>
        <p:cNvGrpSpPr/>
        <p:nvPr/>
      </p:nvGrpSpPr>
      <p:grpSpPr>
        <a:xfrm>
          <a:off x="0" y="0"/>
          <a:ext cx="0" cy="0"/>
          <a:chOff x="0" y="0"/>
          <a:chExt cx="0" cy="0"/>
        </a:xfrm>
      </p:grpSpPr>
      <p:sp>
        <p:nvSpPr>
          <p:cNvPr id="28" name="Picture Placeholder 2"/>
          <p:cNvSpPr>
            <a:spLocks noGrp="1"/>
          </p:cNvSpPr>
          <p:nvPr>
            <p:ph type="pic" sz="quarter" idx="24" hasCustomPrompt="1"/>
          </p:nvPr>
        </p:nvSpPr>
        <p:spPr>
          <a:xfrm>
            <a:off x="6179743" y="1200150"/>
            <a:ext cx="958026" cy="958026"/>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9" name="Picture Placeholder 2"/>
          <p:cNvSpPr>
            <a:spLocks noGrp="1"/>
          </p:cNvSpPr>
          <p:nvPr>
            <p:ph type="pic" sz="quarter" idx="25" hasCustomPrompt="1"/>
          </p:nvPr>
        </p:nvSpPr>
        <p:spPr>
          <a:xfrm>
            <a:off x="6179743" y="2296731"/>
            <a:ext cx="958026" cy="958026"/>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0" name="Picture Placeholder 2"/>
          <p:cNvSpPr>
            <a:spLocks noGrp="1"/>
          </p:cNvSpPr>
          <p:nvPr>
            <p:ph type="pic" sz="quarter" idx="26" hasCustomPrompt="1"/>
          </p:nvPr>
        </p:nvSpPr>
        <p:spPr>
          <a:xfrm>
            <a:off x="6179743" y="3389313"/>
            <a:ext cx="958026" cy="958026"/>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5" name="Slide Number Placeholder 4"/>
          <p:cNvSpPr>
            <a:spLocks noGrp="1"/>
          </p:cNvSpPr>
          <p:nvPr>
            <p:ph type="sldNum" sz="quarter" idx="12"/>
          </p:nvPr>
        </p:nvSpPr>
        <p:spPr/>
        <p:txBody>
          <a:bodyPr/>
          <a:lstStyle/>
          <a:p>
            <a:fld id="{5A70D442-B9FB-491C-A565-5BE8A85F6285}" type="slidenum">
              <a:rPr lang="en-US" smtClean="0"/>
              <a:t>‹#›</a:t>
            </a:fld>
            <a:endParaRPr lang="en-US"/>
          </a:p>
        </p:txBody>
      </p:sp>
      <p:sp>
        <p:nvSpPr>
          <p:cNvPr id="10" name="Picture Placeholder 2"/>
          <p:cNvSpPr>
            <a:spLocks noGrp="1"/>
          </p:cNvSpPr>
          <p:nvPr>
            <p:ph type="pic" sz="quarter" idx="18" hasCustomPrompt="1"/>
          </p:nvPr>
        </p:nvSpPr>
        <p:spPr>
          <a:xfrm>
            <a:off x="228600" y="1200150"/>
            <a:ext cx="958026" cy="958026"/>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1" name="Picture Placeholder 2"/>
          <p:cNvSpPr>
            <a:spLocks noGrp="1"/>
          </p:cNvSpPr>
          <p:nvPr>
            <p:ph type="pic" sz="quarter" idx="19" hasCustomPrompt="1"/>
          </p:nvPr>
        </p:nvSpPr>
        <p:spPr>
          <a:xfrm>
            <a:off x="228600" y="2294732"/>
            <a:ext cx="958026" cy="958026"/>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2" name="Picture Placeholder 2"/>
          <p:cNvSpPr>
            <a:spLocks noGrp="1"/>
          </p:cNvSpPr>
          <p:nvPr>
            <p:ph type="pic" sz="quarter" idx="20" hasCustomPrompt="1"/>
          </p:nvPr>
        </p:nvSpPr>
        <p:spPr>
          <a:xfrm>
            <a:off x="228600" y="3389313"/>
            <a:ext cx="958026" cy="958026"/>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3" name="Picture Placeholder 2"/>
          <p:cNvSpPr>
            <a:spLocks noGrp="1"/>
          </p:cNvSpPr>
          <p:nvPr>
            <p:ph type="pic" sz="quarter" idx="21" hasCustomPrompt="1"/>
          </p:nvPr>
        </p:nvSpPr>
        <p:spPr>
          <a:xfrm>
            <a:off x="3204172" y="1200150"/>
            <a:ext cx="958026" cy="958026"/>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4" name="Picture Placeholder 2"/>
          <p:cNvSpPr>
            <a:spLocks noGrp="1"/>
          </p:cNvSpPr>
          <p:nvPr>
            <p:ph type="pic" sz="quarter" idx="22" hasCustomPrompt="1"/>
          </p:nvPr>
        </p:nvSpPr>
        <p:spPr>
          <a:xfrm>
            <a:off x="3204172" y="2296731"/>
            <a:ext cx="958026" cy="958026"/>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7" name="Picture Placeholder 2"/>
          <p:cNvSpPr>
            <a:spLocks noGrp="1"/>
          </p:cNvSpPr>
          <p:nvPr>
            <p:ph type="pic" sz="quarter" idx="23" hasCustomPrompt="1"/>
          </p:nvPr>
        </p:nvSpPr>
        <p:spPr>
          <a:xfrm>
            <a:off x="3204172" y="3389313"/>
            <a:ext cx="958026" cy="958026"/>
          </a:xfrm>
          <a:prstGeom prst="ellipse">
            <a:avLst/>
          </a:prstGeo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 name="Title 2"/>
          <p:cNvSpPr>
            <a:spLocks noGrp="1"/>
          </p:cNvSpPr>
          <p:nvPr>
            <p:ph type="title"/>
          </p:nvPr>
        </p:nvSpPr>
        <p:spPr/>
        <p:txBody>
          <a:bodyPr/>
          <a:lstStyle/>
          <a:p>
            <a:r>
              <a:rPr lang="en-US"/>
              <a:t>Click to edit Master title style</a:t>
            </a:r>
          </a:p>
        </p:txBody>
      </p:sp>
      <p:pic>
        <p:nvPicPr>
          <p:cNvPr id="15" name="Picture 14">
            <a:extLst>
              <a:ext uri="{FF2B5EF4-FFF2-40B4-BE49-F238E27FC236}">
                <a16:creationId xmlns:a16="http://schemas.microsoft.com/office/drawing/2014/main" id="{EB78B19D-0DF6-7443-8398-3A4F0ADA859C}"/>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16" name="Rectangle 15">
            <a:extLst>
              <a:ext uri="{FF2B5EF4-FFF2-40B4-BE49-F238E27FC236}">
                <a16:creationId xmlns:a16="http://schemas.microsoft.com/office/drawing/2014/main" id="{B9EE1551-1D54-E54E-9696-C4F9563F9AB0}"/>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Slide Number Placeholder 6">
            <a:extLst>
              <a:ext uri="{FF2B5EF4-FFF2-40B4-BE49-F238E27FC236}">
                <a16:creationId xmlns:a16="http://schemas.microsoft.com/office/drawing/2014/main" id="{3F027AAD-2019-9744-9D17-FF58007559AF}"/>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3010984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Right Image with Title">
    <p:spTree>
      <p:nvGrpSpPr>
        <p:cNvPr id="1" name=""/>
        <p:cNvGrpSpPr/>
        <p:nvPr/>
      </p:nvGrpSpPr>
      <p:grpSpPr>
        <a:xfrm>
          <a:off x="0" y="0"/>
          <a:ext cx="0" cy="0"/>
          <a:chOff x="0" y="0"/>
          <a:chExt cx="0" cy="0"/>
        </a:xfrm>
      </p:grpSpPr>
      <p:sp>
        <p:nvSpPr>
          <p:cNvPr id="4" name="Picture Placeholder 2"/>
          <p:cNvSpPr>
            <a:spLocks noGrp="1"/>
          </p:cNvSpPr>
          <p:nvPr>
            <p:ph type="pic" sz="quarter" idx="14" hasCustomPrompt="1"/>
          </p:nvPr>
        </p:nvSpPr>
        <p:spPr>
          <a:xfrm>
            <a:off x="0" y="0"/>
            <a:ext cx="4572000" cy="4587875"/>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 name="Slide Number Placeholder 1"/>
          <p:cNvSpPr>
            <a:spLocks noGrp="1"/>
          </p:cNvSpPr>
          <p:nvPr>
            <p:ph type="sldNum" sz="quarter" idx="15"/>
          </p:nvPr>
        </p:nvSpPr>
        <p:spPr/>
        <p:txBody>
          <a:bodyPr/>
          <a:lstStyle/>
          <a:p>
            <a:fld id="{5A70D442-B9FB-491C-A565-5BE8A85F6285}" type="slidenum">
              <a:rPr lang="en-US" smtClean="0"/>
              <a:pPr/>
              <a:t>‹#›</a:t>
            </a:fld>
            <a:endParaRPr lang="en-US"/>
          </a:p>
        </p:txBody>
      </p:sp>
      <p:pic>
        <p:nvPicPr>
          <p:cNvPr id="6" name="Picture 5">
            <a:extLst>
              <a:ext uri="{FF2B5EF4-FFF2-40B4-BE49-F238E27FC236}">
                <a16:creationId xmlns:a16="http://schemas.microsoft.com/office/drawing/2014/main" id="{787FC5D9-26A0-6547-A8D3-5BC490D40308}"/>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7" name="Rectangle 6">
            <a:extLst>
              <a:ext uri="{FF2B5EF4-FFF2-40B4-BE49-F238E27FC236}">
                <a16:creationId xmlns:a16="http://schemas.microsoft.com/office/drawing/2014/main" id="{CF1411FD-B764-304C-97B2-6AB28B315F85}"/>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lide Number Placeholder 6">
            <a:extLst>
              <a:ext uri="{FF2B5EF4-FFF2-40B4-BE49-F238E27FC236}">
                <a16:creationId xmlns:a16="http://schemas.microsoft.com/office/drawing/2014/main" id="{5918B481-69AE-2545-9702-5EFC67DF1B03}"/>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020855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2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70D442-B9FB-491C-A565-5BE8A85F6285}" type="slidenum">
              <a:rPr lang="en-US" smtClean="0"/>
              <a:t>‹#›</a:t>
            </a:fld>
            <a:endParaRPr lang="en-US"/>
          </a:p>
        </p:txBody>
      </p:sp>
      <p:sp>
        <p:nvSpPr>
          <p:cNvPr id="4" name="Text Placeholder 3"/>
          <p:cNvSpPr>
            <a:spLocks noGrp="1"/>
          </p:cNvSpPr>
          <p:nvPr>
            <p:ph type="body" sz="quarter" idx="13" hasCustomPrompt="1"/>
          </p:nvPr>
        </p:nvSpPr>
        <p:spPr>
          <a:xfrm>
            <a:off x="228600" y="1200150"/>
            <a:ext cx="4210050" cy="485775"/>
          </a:xfrm>
          <a:prstGeom prst="round2SameRect">
            <a:avLst>
              <a:gd name="adj1" fmla="val 23195"/>
              <a:gd name="adj2" fmla="val 0"/>
            </a:avLst>
          </a:prstGeom>
          <a:solidFill>
            <a:schemeClr val="accent1"/>
          </a:solidFill>
        </p:spPr>
        <p:txBody>
          <a:bodyPr bIns="91440" anchor="ctr"/>
          <a:lstStyle>
            <a:lvl1pPr marL="0" indent="0" algn="ctr">
              <a:buNone/>
              <a:defRPr>
                <a:solidFill>
                  <a:schemeClr val="bg1"/>
                </a:solidFill>
                <a:latin typeface="Futura PT Bold" panose="020B0902020204020203" pitchFamily="34" charset="0"/>
              </a:defRPr>
            </a:lvl1pPr>
          </a:lstStyle>
          <a:p>
            <a:pPr lvl="0"/>
            <a:r>
              <a:rPr lang="en-US"/>
              <a:t>Column Title</a:t>
            </a:r>
          </a:p>
        </p:txBody>
      </p:sp>
      <p:sp>
        <p:nvSpPr>
          <p:cNvPr id="10" name="Text Placeholder 3"/>
          <p:cNvSpPr>
            <a:spLocks noGrp="1"/>
          </p:cNvSpPr>
          <p:nvPr>
            <p:ph type="body" sz="quarter" idx="17" hasCustomPrompt="1"/>
          </p:nvPr>
        </p:nvSpPr>
        <p:spPr>
          <a:xfrm>
            <a:off x="4705350" y="1200150"/>
            <a:ext cx="4210050" cy="485775"/>
          </a:xfrm>
          <a:prstGeom prst="round2SameRect">
            <a:avLst>
              <a:gd name="adj1" fmla="val 25372"/>
              <a:gd name="adj2" fmla="val 0"/>
            </a:avLst>
          </a:prstGeom>
          <a:solidFill>
            <a:schemeClr val="accent2"/>
          </a:solidFill>
        </p:spPr>
        <p:txBody>
          <a:bodyPr bIns="91440" anchor="ctr"/>
          <a:lstStyle>
            <a:lvl1pPr marL="0" indent="0" algn="ctr">
              <a:buNone/>
              <a:defRPr>
                <a:solidFill>
                  <a:schemeClr val="bg1"/>
                </a:solidFill>
                <a:latin typeface="Futura PT Bold" panose="020B0902020204020203" pitchFamily="34" charset="0"/>
              </a:defRPr>
            </a:lvl1pPr>
          </a:lstStyle>
          <a:p>
            <a:pPr lvl="0"/>
            <a:r>
              <a:rPr lang="en-US"/>
              <a:t>Column Title</a:t>
            </a:r>
          </a:p>
        </p:txBody>
      </p:sp>
      <p:sp>
        <p:nvSpPr>
          <p:cNvPr id="6" name="Content Placeholder 5"/>
          <p:cNvSpPr>
            <a:spLocks noGrp="1"/>
          </p:cNvSpPr>
          <p:nvPr>
            <p:ph sz="quarter" idx="18"/>
          </p:nvPr>
        </p:nvSpPr>
        <p:spPr>
          <a:xfrm>
            <a:off x="228600" y="1685926"/>
            <a:ext cx="4206240" cy="2665412"/>
          </a:xfrm>
          <a:prstGeom prst="round2SameRect">
            <a:avLst>
              <a:gd name="adj1" fmla="val 0"/>
              <a:gd name="adj2" fmla="val 4363"/>
            </a:avLst>
          </a:prstGeom>
          <a:solidFill>
            <a:schemeClr val="tx2">
              <a:alpha val="10196"/>
            </a:schemeClr>
          </a:solidFill>
        </p:spPr>
        <p:txBody>
          <a:bodyPr lIns="91440" tIns="91440" rIns="91440" bIns="91440">
            <a:normAutofit/>
          </a:bodyPr>
          <a:lstStyle>
            <a:lvl1pPr marL="227013" indent="-227013">
              <a:defRPr sz="1600"/>
            </a:lvl1pPr>
            <a:lvl2pPr marL="569913" indent="-220663">
              <a:defRPr sz="1400"/>
            </a:lvl2pPr>
            <a:lvl3pPr marL="855663" indent="-168275">
              <a:defRPr sz="1200"/>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13" name="Content Placeholder 5"/>
          <p:cNvSpPr>
            <a:spLocks noGrp="1"/>
          </p:cNvSpPr>
          <p:nvPr>
            <p:ph sz="quarter" idx="19"/>
          </p:nvPr>
        </p:nvSpPr>
        <p:spPr>
          <a:xfrm>
            <a:off x="4709160" y="1685926"/>
            <a:ext cx="4206240" cy="2665412"/>
          </a:xfrm>
          <a:prstGeom prst="round2SameRect">
            <a:avLst>
              <a:gd name="adj1" fmla="val 0"/>
              <a:gd name="adj2" fmla="val 4759"/>
            </a:avLst>
          </a:prstGeom>
          <a:solidFill>
            <a:schemeClr val="tx2">
              <a:alpha val="10196"/>
            </a:schemeClr>
          </a:solidFill>
        </p:spPr>
        <p:txBody>
          <a:bodyPr lIns="91440" tIns="91440" rIns="91440" bIns="91440">
            <a:normAutofit/>
          </a:bodyPr>
          <a:lstStyle>
            <a:lvl1pPr marL="227013" indent="-227013">
              <a:buClr>
                <a:schemeClr val="accent2"/>
              </a:buClr>
              <a:defRPr sz="1600"/>
            </a:lvl1pPr>
            <a:lvl2pPr marL="569913" indent="-220663">
              <a:buClr>
                <a:schemeClr val="accent2"/>
              </a:buClr>
              <a:defRPr sz="1400"/>
            </a:lvl2pPr>
            <a:lvl3pPr marL="855663" indent="-168275">
              <a:buClr>
                <a:schemeClr val="accent2"/>
              </a:buClr>
              <a:defRPr sz="1200"/>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3" name="Title 2"/>
          <p:cNvSpPr>
            <a:spLocks noGrp="1"/>
          </p:cNvSpPr>
          <p:nvPr>
            <p:ph type="title"/>
          </p:nvPr>
        </p:nvSpPr>
        <p:spPr/>
        <p:txBody>
          <a:bodyPr/>
          <a:lstStyle/>
          <a:p>
            <a:r>
              <a:rPr lang="en-US"/>
              <a:t>Click to edit Master title style</a:t>
            </a:r>
          </a:p>
        </p:txBody>
      </p:sp>
      <p:pic>
        <p:nvPicPr>
          <p:cNvPr id="8" name="Picture 7">
            <a:extLst>
              <a:ext uri="{FF2B5EF4-FFF2-40B4-BE49-F238E27FC236}">
                <a16:creationId xmlns:a16="http://schemas.microsoft.com/office/drawing/2014/main" id="{9FB329DF-5AF9-9D40-8562-2DB79EDAC98D}"/>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9" name="Rectangle 8">
            <a:extLst>
              <a:ext uri="{FF2B5EF4-FFF2-40B4-BE49-F238E27FC236}">
                <a16:creationId xmlns:a16="http://schemas.microsoft.com/office/drawing/2014/main" id="{442C2A0F-6D06-6D4E-86A3-73958B2A53B6}"/>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Slide Number Placeholder 6">
            <a:extLst>
              <a:ext uri="{FF2B5EF4-FFF2-40B4-BE49-F238E27FC236}">
                <a16:creationId xmlns:a16="http://schemas.microsoft.com/office/drawing/2014/main" id="{AC2433F8-68F4-384F-A29F-05059D630E06}"/>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25395856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3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70D442-B9FB-491C-A565-5BE8A85F6285}" type="slidenum">
              <a:rPr lang="en-US" smtClean="0"/>
              <a:t>‹#›</a:t>
            </a:fld>
            <a:endParaRPr lang="en-US"/>
          </a:p>
        </p:txBody>
      </p:sp>
      <p:sp>
        <p:nvSpPr>
          <p:cNvPr id="4" name="Text Placeholder 3"/>
          <p:cNvSpPr>
            <a:spLocks noGrp="1"/>
          </p:cNvSpPr>
          <p:nvPr>
            <p:ph type="body" sz="quarter" idx="13" hasCustomPrompt="1"/>
          </p:nvPr>
        </p:nvSpPr>
        <p:spPr>
          <a:xfrm>
            <a:off x="228600" y="1200150"/>
            <a:ext cx="2743200" cy="484632"/>
          </a:xfrm>
          <a:prstGeom prst="round2SameRect">
            <a:avLst>
              <a:gd name="adj1" fmla="val 25392"/>
              <a:gd name="adj2" fmla="val 0"/>
            </a:avLst>
          </a:prstGeom>
          <a:solidFill>
            <a:schemeClr val="accent1"/>
          </a:solidFill>
        </p:spPr>
        <p:txBody>
          <a:bodyPr bIns="91440" anchor="ctr">
            <a:normAutofit/>
          </a:bodyPr>
          <a:lstStyle>
            <a:lvl1pPr marL="0" indent="0" algn="ctr">
              <a:buNone/>
              <a:defRPr sz="1800">
                <a:solidFill>
                  <a:schemeClr val="bg1"/>
                </a:solidFill>
                <a:latin typeface="Futura PT Bold" panose="020B0902020204020203" pitchFamily="34" charset="0"/>
              </a:defRPr>
            </a:lvl1pPr>
          </a:lstStyle>
          <a:p>
            <a:pPr lvl="0"/>
            <a:r>
              <a:rPr lang="en-US"/>
              <a:t>Column Title</a:t>
            </a:r>
          </a:p>
        </p:txBody>
      </p:sp>
      <p:sp>
        <p:nvSpPr>
          <p:cNvPr id="6" name="Text Placeholder 3"/>
          <p:cNvSpPr>
            <a:spLocks noGrp="1"/>
          </p:cNvSpPr>
          <p:nvPr>
            <p:ph type="body" sz="quarter" idx="14" hasCustomPrompt="1"/>
          </p:nvPr>
        </p:nvSpPr>
        <p:spPr>
          <a:xfrm>
            <a:off x="3200400" y="1200150"/>
            <a:ext cx="2743200" cy="484632"/>
          </a:xfrm>
          <a:prstGeom prst="round2SameRect">
            <a:avLst>
              <a:gd name="adj1" fmla="val 27573"/>
              <a:gd name="adj2" fmla="val 0"/>
            </a:avLst>
          </a:prstGeom>
          <a:solidFill>
            <a:schemeClr val="accent2"/>
          </a:solidFill>
        </p:spPr>
        <p:txBody>
          <a:bodyPr bIns="91440" anchor="ctr">
            <a:normAutofit/>
          </a:bodyPr>
          <a:lstStyle>
            <a:lvl1pPr marL="0" indent="0" algn="ctr">
              <a:buNone/>
              <a:defRPr sz="1800">
                <a:solidFill>
                  <a:schemeClr val="bg1"/>
                </a:solidFill>
                <a:latin typeface="Futura PT Bold" panose="020B0902020204020203" pitchFamily="34" charset="0"/>
              </a:defRPr>
            </a:lvl1pPr>
          </a:lstStyle>
          <a:p>
            <a:pPr lvl="0"/>
            <a:r>
              <a:rPr lang="en-US"/>
              <a:t>Column Title</a:t>
            </a:r>
          </a:p>
        </p:txBody>
      </p:sp>
      <p:sp>
        <p:nvSpPr>
          <p:cNvPr id="11" name="Text Placeholder 3"/>
          <p:cNvSpPr>
            <a:spLocks noGrp="1"/>
          </p:cNvSpPr>
          <p:nvPr>
            <p:ph type="body" sz="quarter" idx="18" hasCustomPrompt="1"/>
          </p:nvPr>
        </p:nvSpPr>
        <p:spPr>
          <a:xfrm>
            <a:off x="6172200" y="1200150"/>
            <a:ext cx="2743200" cy="484632"/>
          </a:xfrm>
          <a:prstGeom prst="round2SameRect">
            <a:avLst>
              <a:gd name="adj1" fmla="val 27573"/>
              <a:gd name="adj2" fmla="val 0"/>
            </a:avLst>
          </a:prstGeom>
          <a:solidFill>
            <a:schemeClr val="accent5"/>
          </a:solidFill>
        </p:spPr>
        <p:txBody>
          <a:bodyPr bIns="91440" anchor="ctr">
            <a:normAutofit/>
          </a:bodyPr>
          <a:lstStyle>
            <a:lvl1pPr marL="0" indent="0" algn="ctr">
              <a:buNone/>
              <a:defRPr sz="1800">
                <a:solidFill>
                  <a:schemeClr val="bg1"/>
                </a:solidFill>
                <a:latin typeface="Futura PT Bold" panose="020B0902020204020203" pitchFamily="34" charset="0"/>
              </a:defRPr>
            </a:lvl1pPr>
          </a:lstStyle>
          <a:p>
            <a:pPr lvl="0"/>
            <a:r>
              <a:rPr lang="en-US"/>
              <a:t>Column Title</a:t>
            </a:r>
          </a:p>
        </p:txBody>
      </p:sp>
      <p:sp>
        <p:nvSpPr>
          <p:cNvPr id="10" name="Content Placeholder 5"/>
          <p:cNvSpPr>
            <a:spLocks noGrp="1"/>
          </p:cNvSpPr>
          <p:nvPr>
            <p:ph sz="quarter" idx="21"/>
          </p:nvPr>
        </p:nvSpPr>
        <p:spPr>
          <a:xfrm>
            <a:off x="228600" y="1685926"/>
            <a:ext cx="2743200" cy="2665412"/>
          </a:xfrm>
          <a:prstGeom prst="round2SameRect">
            <a:avLst>
              <a:gd name="adj1" fmla="val 0"/>
              <a:gd name="adj2" fmla="val 5156"/>
            </a:avLst>
          </a:prstGeom>
          <a:solidFill>
            <a:schemeClr val="tx2">
              <a:alpha val="10196"/>
            </a:schemeClr>
          </a:solidFill>
        </p:spPr>
        <p:txBody>
          <a:bodyPr lIns="91440" tIns="91440" rIns="91440" bIns="91440">
            <a:normAutofit/>
          </a:bodyPr>
          <a:lstStyle>
            <a:lvl1pPr marL="227013" indent="-227013">
              <a:defRPr sz="1400"/>
            </a:lvl1pPr>
            <a:lvl2pPr marL="569913" indent="-220663">
              <a:defRPr sz="1200"/>
            </a:lvl2pPr>
            <a:lvl3pPr marL="855663" indent="-168275">
              <a:defRPr sz="1100"/>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14" name="Content Placeholder 5"/>
          <p:cNvSpPr>
            <a:spLocks noGrp="1"/>
          </p:cNvSpPr>
          <p:nvPr>
            <p:ph sz="quarter" idx="22"/>
          </p:nvPr>
        </p:nvSpPr>
        <p:spPr>
          <a:xfrm>
            <a:off x="3200400" y="1685926"/>
            <a:ext cx="2743200" cy="2665412"/>
          </a:xfrm>
          <a:prstGeom prst="round2SameRect">
            <a:avLst>
              <a:gd name="adj1" fmla="val 0"/>
              <a:gd name="adj2" fmla="val 4363"/>
            </a:avLst>
          </a:prstGeom>
          <a:solidFill>
            <a:schemeClr val="tx2">
              <a:alpha val="10196"/>
            </a:schemeClr>
          </a:solidFill>
        </p:spPr>
        <p:txBody>
          <a:bodyPr lIns="91440" tIns="91440" rIns="91440" bIns="91440">
            <a:normAutofit/>
          </a:bodyPr>
          <a:lstStyle>
            <a:lvl1pPr marL="227013" indent="-227013">
              <a:buClr>
                <a:schemeClr val="accent2"/>
              </a:buClr>
              <a:defRPr sz="1400"/>
            </a:lvl1pPr>
            <a:lvl2pPr marL="569913" indent="-220663">
              <a:buClr>
                <a:schemeClr val="accent2"/>
              </a:buClr>
              <a:defRPr sz="1200"/>
            </a:lvl2pPr>
            <a:lvl3pPr marL="855663" indent="-168275">
              <a:buClr>
                <a:schemeClr val="accent2"/>
              </a:buClr>
              <a:defRPr sz="1100"/>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15" name="Content Placeholder 5"/>
          <p:cNvSpPr>
            <a:spLocks noGrp="1"/>
          </p:cNvSpPr>
          <p:nvPr>
            <p:ph sz="quarter" idx="23"/>
          </p:nvPr>
        </p:nvSpPr>
        <p:spPr>
          <a:xfrm>
            <a:off x="6172200" y="1685926"/>
            <a:ext cx="2743200" cy="2665412"/>
          </a:xfrm>
          <a:prstGeom prst="round2SameRect">
            <a:avLst>
              <a:gd name="adj1" fmla="val 0"/>
              <a:gd name="adj2" fmla="val 4759"/>
            </a:avLst>
          </a:prstGeom>
          <a:solidFill>
            <a:schemeClr val="tx2">
              <a:alpha val="10196"/>
            </a:schemeClr>
          </a:solidFill>
        </p:spPr>
        <p:txBody>
          <a:bodyPr lIns="91440" tIns="91440" rIns="91440" bIns="91440">
            <a:normAutofit/>
          </a:bodyPr>
          <a:lstStyle>
            <a:lvl1pPr marL="227013" indent="-227013">
              <a:buClr>
                <a:schemeClr val="accent3"/>
              </a:buClr>
              <a:defRPr sz="1400"/>
            </a:lvl1pPr>
            <a:lvl2pPr marL="569913" indent="-220663">
              <a:buClr>
                <a:schemeClr val="accent3"/>
              </a:buClr>
              <a:defRPr sz="1200"/>
            </a:lvl2pPr>
            <a:lvl3pPr marL="855663" indent="-168275">
              <a:buClr>
                <a:schemeClr val="accent3"/>
              </a:buClr>
              <a:defRPr sz="1100"/>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3" name="Title 2"/>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EDAB6BED-FFA8-3A40-A141-0CBD2109E95F}"/>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13" name="Rectangle 12">
            <a:extLst>
              <a:ext uri="{FF2B5EF4-FFF2-40B4-BE49-F238E27FC236}">
                <a16:creationId xmlns:a16="http://schemas.microsoft.com/office/drawing/2014/main" id="{CE62251C-9351-5949-B6CE-314040BE893B}"/>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lide Number Placeholder 6">
            <a:extLst>
              <a:ext uri="{FF2B5EF4-FFF2-40B4-BE49-F238E27FC236}">
                <a16:creationId xmlns:a16="http://schemas.microsoft.com/office/drawing/2014/main" id="{64FECE0D-485E-CA47-8535-4105AB146A75}"/>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2678320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4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70D442-B9FB-491C-A565-5BE8A85F6285}" type="slidenum">
              <a:rPr lang="en-US" smtClean="0"/>
              <a:t>‹#›</a:t>
            </a:fld>
            <a:endParaRPr lang="en-US"/>
          </a:p>
        </p:txBody>
      </p:sp>
      <p:sp>
        <p:nvSpPr>
          <p:cNvPr id="4" name="Text Placeholder 3"/>
          <p:cNvSpPr>
            <a:spLocks noGrp="1"/>
          </p:cNvSpPr>
          <p:nvPr>
            <p:ph type="body" sz="quarter" idx="13" hasCustomPrompt="1"/>
          </p:nvPr>
        </p:nvSpPr>
        <p:spPr>
          <a:xfrm>
            <a:off x="228601" y="1200150"/>
            <a:ext cx="2047874" cy="484632"/>
          </a:xfrm>
          <a:prstGeom prst="round2SameRect">
            <a:avLst>
              <a:gd name="adj1" fmla="val 23211"/>
              <a:gd name="adj2" fmla="val 0"/>
            </a:avLst>
          </a:prstGeom>
          <a:solidFill>
            <a:schemeClr val="accent1"/>
          </a:solidFill>
        </p:spPr>
        <p:txBody>
          <a:bodyPr bIns="91440" anchor="ctr">
            <a:normAutofit/>
          </a:bodyPr>
          <a:lstStyle>
            <a:lvl1pPr marL="0" indent="0" algn="ctr">
              <a:buNone/>
              <a:defRPr sz="1600">
                <a:solidFill>
                  <a:schemeClr val="bg1"/>
                </a:solidFill>
                <a:latin typeface="Futura PT Bold" panose="020B0902020204020203" pitchFamily="34" charset="0"/>
              </a:defRPr>
            </a:lvl1pPr>
          </a:lstStyle>
          <a:p>
            <a:pPr lvl="0"/>
            <a:r>
              <a:rPr lang="en-US"/>
              <a:t>Column Title</a:t>
            </a:r>
          </a:p>
        </p:txBody>
      </p:sp>
      <p:sp>
        <p:nvSpPr>
          <p:cNvPr id="6" name="Text Placeholder 3"/>
          <p:cNvSpPr>
            <a:spLocks noGrp="1"/>
          </p:cNvSpPr>
          <p:nvPr>
            <p:ph type="body" sz="quarter" idx="14" hasCustomPrompt="1"/>
          </p:nvPr>
        </p:nvSpPr>
        <p:spPr>
          <a:xfrm>
            <a:off x="2441576" y="1200150"/>
            <a:ext cx="2047874" cy="484632"/>
          </a:xfrm>
          <a:prstGeom prst="round2SameRect">
            <a:avLst>
              <a:gd name="adj1" fmla="val 21030"/>
              <a:gd name="adj2" fmla="val 0"/>
            </a:avLst>
          </a:prstGeom>
          <a:solidFill>
            <a:schemeClr val="accent2"/>
          </a:solidFill>
        </p:spPr>
        <p:txBody>
          <a:bodyPr bIns="91440" anchor="ctr">
            <a:normAutofit/>
          </a:bodyPr>
          <a:lstStyle>
            <a:lvl1pPr marL="0" indent="0" algn="ctr">
              <a:buNone/>
              <a:defRPr sz="1600">
                <a:solidFill>
                  <a:schemeClr val="bg1"/>
                </a:solidFill>
                <a:latin typeface="Futura PT Bold" panose="020B0902020204020203" pitchFamily="34" charset="0"/>
              </a:defRPr>
            </a:lvl1pPr>
          </a:lstStyle>
          <a:p>
            <a:pPr lvl="0"/>
            <a:r>
              <a:rPr lang="en-US"/>
              <a:t>Column Title</a:t>
            </a:r>
          </a:p>
        </p:txBody>
      </p:sp>
      <p:sp>
        <p:nvSpPr>
          <p:cNvPr id="11" name="Text Placeholder 3"/>
          <p:cNvSpPr>
            <a:spLocks noGrp="1"/>
          </p:cNvSpPr>
          <p:nvPr>
            <p:ph type="body" sz="quarter" idx="18" hasCustomPrompt="1"/>
          </p:nvPr>
        </p:nvSpPr>
        <p:spPr>
          <a:xfrm>
            <a:off x="4654551" y="1200150"/>
            <a:ext cx="2047874" cy="484632"/>
          </a:xfrm>
          <a:prstGeom prst="round2SameRect">
            <a:avLst>
              <a:gd name="adj1" fmla="val 25392"/>
              <a:gd name="adj2" fmla="val 0"/>
            </a:avLst>
          </a:prstGeom>
          <a:solidFill>
            <a:schemeClr val="tx2"/>
          </a:solidFill>
        </p:spPr>
        <p:txBody>
          <a:bodyPr bIns="91440" anchor="ctr">
            <a:normAutofit/>
          </a:bodyPr>
          <a:lstStyle>
            <a:lvl1pPr marL="0" indent="0" algn="ctr">
              <a:buNone/>
              <a:defRPr sz="1600">
                <a:solidFill>
                  <a:schemeClr val="bg1"/>
                </a:solidFill>
                <a:latin typeface="Futura PT Bold" panose="020B0902020204020203" pitchFamily="34" charset="0"/>
              </a:defRPr>
            </a:lvl1pPr>
          </a:lstStyle>
          <a:p>
            <a:pPr lvl="0"/>
            <a:r>
              <a:rPr lang="en-US"/>
              <a:t>Column Title</a:t>
            </a:r>
          </a:p>
        </p:txBody>
      </p:sp>
      <p:sp>
        <p:nvSpPr>
          <p:cNvPr id="14" name="Text Placeholder 3"/>
          <p:cNvSpPr>
            <a:spLocks noGrp="1"/>
          </p:cNvSpPr>
          <p:nvPr>
            <p:ph type="body" sz="quarter" idx="22" hasCustomPrompt="1"/>
          </p:nvPr>
        </p:nvSpPr>
        <p:spPr>
          <a:xfrm>
            <a:off x="6867526" y="1200150"/>
            <a:ext cx="2047874" cy="484632"/>
          </a:xfrm>
          <a:prstGeom prst="round2SameRect">
            <a:avLst>
              <a:gd name="adj1" fmla="val 25392"/>
              <a:gd name="adj2" fmla="val 0"/>
            </a:avLst>
          </a:prstGeom>
          <a:solidFill>
            <a:schemeClr val="accent4"/>
          </a:solidFill>
        </p:spPr>
        <p:txBody>
          <a:bodyPr bIns="91440" anchor="ctr">
            <a:normAutofit/>
          </a:bodyPr>
          <a:lstStyle>
            <a:lvl1pPr marL="0" indent="0" algn="ctr">
              <a:buNone/>
              <a:defRPr sz="1600">
                <a:solidFill>
                  <a:schemeClr val="bg1"/>
                </a:solidFill>
                <a:latin typeface="Futura PT Bold" panose="020B0902020204020203" pitchFamily="34" charset="0"/>
              </a:defRPr>
            </a:lvl1pPr>
          </a:lstStyle>
          <a:p>
            <a:pPr lvl="0"/>
            <a:r>
              <a:rPr lang="en-US"/>
              <a:t>Column Title</a:t>
            </a:r>
          </a:p>
        </p:txBody>
      </p:sp>
      <p:sp>
        <p:nvSpPr>
          <p:cNvPr id="15" name="Content Placeholder 5"/>
          <p:cNvSpPr>
            <a:spLocks noGrp="1"/>
          </p:cNvSpPr>
          <p:nvPr>
            <p:ph sz="quarter" idx="21"/>
          </p:nvPr>
        </p:nvSpPr>
        <p:spPr>
          <a:xfrm>
            <a:off x="228601" y="1685926"/>
            <a:ext cx="2048256" cy="2665412"/>
          </a:xfrm>
          <a:prstGeom prst="round2SameRect">
            <a:avLst>
              <a:gd name="adj1" fmla="val 0"/>
              <a:gd name="adj2" fmla="val 5161"/>
            </a:avLst>
          </a:prstGeom>
          <a:solidFill>
            <a:schemeClr val="tx2">
              <a:alpha val="10196"/>
            </a:schemeClr>
          </a:solidFill>
        </p:spPr>
        <p:txBody>
          <a:bodyPr lIns="91440" tIns="91440" rIns="91440" bIns="91440">
            <a:normAutofit/>
          </a:bodyPr>
          <a:lstStyle>
            <a:lvl1pPr marL="227013" indent="-227013">
              <a:defRPr sz="1200"/>
            </a:lvl1pPr>
            <a:lvl2pPr marL="569913" indent="-220663">
              <a:defRPr sz="1100"/>
            </a:lvl2pPr>
            <a:lvl3pPr marL="855663" indent="-168275">
              <a:defRPr sz="1050"/>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16" name="Content Placeholder 5"/>
          <p:cNvSpPr>
            <a:spLocks noGrp="1"/>
          </p:cNvSpPr>
          <p:nvPr>
            <p:ph sz="quarter" idx="23"/>
          </p:nvPr>
        </p:nvSpPr>
        <p:spPr>
          <a:xfrm>
            <a:off x="2441449" y="1685926"/>
            <a:ext cx="2048256" cy="2665412"/>
          </a:xfrm>
          <a:prstGeom prst="round2SameRect">
            <a:avLst>
              <a:gd name="adj1" fmla="val 0"/>
              <a:gd name="adj2" fmla="val 6193"/>
            </a:avLst>
          </a:prstGeom>
          <a:solidFill>
            <a:schemeClr val="tx2">
              <a:alpha val="10196"/>
            </a:schemeClr>
          </a:solidFill>
        </p:spPr>
        <p:txBody>
          <a:bodyPr lIns="91440" tIns="91440" rIns="91440" bIns="91440">
            <a:normAutofit/>
          </a:bodyPr>
          <a:lstStyle>
            <a:lvl1pPr marL="227013" indent="-227013">
              <a:buClr>
                <a:schemeClr val="accent2"/>
              </a:buClr>
              <a:defRPr sz="1200"/>
            </a:lvl1pPr>
            <a:lvl2pPr marL="569913" indent="-220663">
              <a:buClr>
                <a:schemeClr val="accent2"/>
              </a:buClr>
              <a:defRPr sz="1100"/>
            </a:lvl2pPr>
            <a:lvl3pPr marL="855663" indent="-168275">
              <a:buClr>
                <a:schemeClr val="accent2"/>
              </a:buClr>
              <a:defRPr sz="1050"/>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17" name="Content Placeholder 5"/>
          <p:cNvSpPr>
            <a:spLocks noGrp="1"/>
          </p:cNvSpPr>
          <p:nvPr>
            <p:ph sz="quarter" idx="24"/>
          </p:nvPr>
        </p:nvSpPr>
        <p:spPr>
          <a:xfrm>
            <a:off x="4654297" y="1685926"/>
            <a:ext cx="2048256" cy="2665412"/>
          </a:xfrm>
          <a:prstGeom prst="round2SameRect">
            <a:avLst>
              <a:gd name="adj1" fmla="val 0"/>
              <a:gd name="adj2" fmla="val 6193"/>
            </a:avLst>
          </a:prstGeom>
          <a:solidFill>
            <a:schemeClr val="tx2">
              <a:alpha val="10196"/>
            </a:schemeClr>
          </a:solidFill>
        </p:spPr>
        <p:txBody>
          <a:bodyPr lIns="91440" tIns="91440" rIns="91440" bIns="91440">
            <a:normAutofit/>
          </a:bodyPr>
          <a:lstStyle>
            <a:lvl1pPr marL="227013" indent="-227013">
              <a:buClr>
                <a:schemeClr val="accent3"/>
              </a:buClr>
              <a:defRPr sz="1200"/>
            </a:lvl1pPr>
            <a:lvl2pPr marL="569913" indent="-220663">
              <a:buClr>
                <a:schemeClr val="accent3"/>
              </a:buClr>
              <a:defRPr sz="1100"/>
            </a:lvl2pPr>
            <a:lvl3pPr marL="855663" indent="-168275">
              <a:buClr>
                <a:schemeClr val="accent3"/>
              </a:buClr>
              <a:defRPr sz="1050"/>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18" name="Content Placeholder 5"/>
          <p:cNvSpPr>
            <a:spLocks noGrp="1"/>
          </p:cNvSpPr>
          <p:nvPr>
            <p:ph sz="quarter" idx="25"/>
          </p:nvPr>
        </p:nvSpPr>
        <p:spPr>
          <a:xfrm>
            <a:off x="6867144" y="1685926"/>
            <a:ext cx="2048256" cy="2665412"/>
          </a:xfrm>
          <a:prstGeom prst="round2SameRect">
            <a:avLst>
              <a:gd name="adj1" fmla="val 0"/>
              <a:gd name="adj2" fmla="val 6709"/>
            </a:avLst>
          </a:prstGeom>
          <a:solidFill>
            <a:schemeClr val="tx2">
              <a:alpha val="10196"/>
            </a:schemeClr>
          </a:solidFill>
        </p:spPr>
        <p:txBody>
          <a:bodyPr lIns="91440" tIns="91440" rIns="91440" bIns="91440">
            <a:normAutofit/>
          </a:bodyPr>
          <a:lstStyle>
            <a:lvl1pPr marL="227013" indent="-227013">
              <a:buClr>
                <a:schemeClr val="accent4"/>
              </a:buClr>
              <a:defRPr sz="1200"/>
            </a:lvl1pPr>
            <a:lvl2pPr marL="569913" indent="-220663">
              <a:buClr>
                <a:schemeClr val="accent4"/>
              </a:buClr>
              <a:defRPr sz="1100"/>
            </a:lvl2pPr>
            <a:lvl3pPr marL="855663" indent="-168275">
              <a:buClr>
                <a:schemeClr val="accent4"/>
              </a:buClr>
              <a:defRPr sz="1050"/>
            </a:lvl3pPr>
            <a:lvl4pPr>
              <a:defRPr sz="1100"/>
            </a:lvl4pPr>
            <a:lvl5pPr>
              <a:defRPr sz="1050"/>
            </a:lvl5pPr>
          </a:lstStyle>
          <a:p>
            <a:pPr lvl="0"/>
            <a:r>
              <a:rPr lang="en-US"/>
              <a:t>Click to edit Master text styles</a:t>
            </a:r>
          </a:p>
          <a:p>
            <a:pPr lvl="1"/>
            <a:r>
              <a:rPr lang="en-US"/>
              <a:t>Second level</a:t>
            </a:r>
          </a:p>
          <a:p>
            <a:pPr lvl="2"/>
            <a:r>
              <a:rPr lang="en-US"/>
              <a:t>Third level</a:t>
            </a:r>
          </a:p>
        </p:txBody>
      </p:sp>
      <p:sp>
        <p:nvSpPr>
          <p:cNvPr id="3" name="Title 2"/>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3E3E37F1-60C1-EC41-A242-ED5C2B24A82D}"/>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13" name="Rectangle 12">
            <a:extLst>
              <a:ext uri="{FF2B5EF4-FFF2-40B4-BE49-F238E27FC236}">
                <a16:creationId xmlns:a16="http://schemas.microsoft.com/office/drawing/2014/main" id="{57147C17-5FB3-674F-B83C-113CAD35DFBD}"/>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Slide Number Placeholder 6">
            <a:extLst>
              <a:ext uri="{FF2B5EF4-FFF2-40B4-BE49-F238E27FC236}">
                <a16:creationId xmlns:a16="http://schemas.microsoft.com/office/drawing/2014/main" id="{BBD2CE86-5934-EF47-A668-708D85E5CBFD}"/>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123856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70D442-B9FB-491C-A565-5BE8A85F6285}" type="slidenum">
              <a:rPr lang="en-US" smtClean="0"/>
              <a:t>‹#›</a:t>
            </a:fld>
            <a:endParaRPr lang="en-US"/>
          </a:p>
        </p:txBody>
      </p:sp>
      <p:sp>
        <p:nvSpPr>
          <p:cNvPr id="29" name="Picture Placeholder 2"/>
          <p:cNvSpPr>
            <a:spLocks noGrp="1"/>
          </p:cNvSpPr>
          <p:nvPr>
            <p:ph type="pic" sz="quarter" idx="19" hasCustomPrompt="1"/>
          </p:nvPr>
        </p:nvSpPr>
        <p:spPr>
          <a:xfrm>
            <a:off x="5552664" y="1955462"/>
            <a:ext cx="1616207" cy="2154944"/>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8" name="Picture Placeholder 2"/>
          <p:cNvSpPr>
            <a:spLocks noGrp="1"/>
          </p:cNvSpPr>
          <p:nvPr>
            <p:ph type="pic" sz="quarter" idx="18" hasCustomPrompt="1"/>
          </p:nvPr>
        </p:nvSpPr>
        <p:spPr>
          <a:xfrm>
            <a:off x="899241" y="1429970"/>
            <a:ext cx="4118321" cy="2570051"/>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1" name="Picture Placeholder 2"/>
          <p:cNvSpPr>
            <a:spLocks noGrp="1"/>
          </p:cNvSpPr>
          <p:nvPr>
            <p:ph type="pic" sz="quarter" idx="20" hasCustomPrompt="1"/>
          </p:nvPr>
        </p:nvSpPr>
        <p:spPr>
          <a:xfrm>
            <a:off x="7596984" y="2731663"/>
            <a:ext cx="757559" cy="1346772"/>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 name="Title 1"/>
          <p:cNvSpPr>
            <a:spLocks noGrp="1"/>
          </p:cNvSpPr>
          <p:nvPr>
            <p:ph type="title"/>
          </p:nvPr>
        </p:nvSpPr>
        <p:spPr/>
        <p:txBody>
          <a:bodyPr/>
          <a:lstStyle/>
          <a:p>
            <a:r>
              <a:rPr lang="en-US"/>
              <a:t>Click to edit Master title style</a:t>
            </a:r>
          </a:p>
        </p:txBody>
      </p:sp>
      <p:pic>
        <p:nvPicPr>
          <p:cNvPr id="16" name="Picture 15">
            <a:extLst>
              <a:ext uri="{FF2B5EF4-FFF2-40B4-BE49-F238E27FC236}">
                <a16:creationId xmlns:a16="http://schemas.microsoft.com/office/drawing/2014/main" id="{0026CF36-6E70-0D46-8DB1-1D863645519F}"/>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17" name="Rectangle 16">
            <a:extLst>
              <a:ext uri="{FF2B5EF4-FFF2-40B4-BE49-F238E27FC236}">
                <a16:creationId xmlns:a16="http://schemas.microsoft.com/office/drawing/2014/main" id="{E0B9A8FF-FAA4-4948-8404-79CEBAF38A0F}"/>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Slide Number Placeholder 6">
            <a:extLst>
              <a:ext uri="{FF2B5EF4-FFF2-40B4-BE49-F238E27FC236}">
                <a16:creationId xmlns:a16="http://schemas.microsoft.com/office/drawing/2014/main" id="{74D59918-796A-7446-BF81-D94578B0CB32}"/>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775351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Slide -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p:nvSpPr>
        <p:spPr>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p:nvSpPr>
        <p:spPr>
          <a:xfrm>
            <a:off x="0" y="283266"/>
            <a:ext cx="8863220" cy="486023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7759976" y="4643686"/>
            <a:ext cx="885023" cy="317782"/>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1842326"/>
            <a:ext cx="6039046" cy="1820850"/>
          </a:xfrm>
        </p:spPr>
        <p:txBody>
          <a:bodyPr>
            <a:normAutofit/>
          </a:bodyPr>
          <a:lstStyle>
            <a:lvl1pPr>
              <a:defRPr sz="5400">
                <a:solidFill>
                  <a:schemeClr val="bg1"/>
                </a:solidFill>
              </a:defRPr>
            </a:lvl1pPr>
          </a:lstStyle>
          <a:p>
            <a:r>
              <a:rPr lang="en-US"/>
              <a:t>Click to edit Master title style</a:t>
            </a:r>
          </a:p>
        </p:txBody>
      </p:sp>
    </p:spTree>
    <p:extLst>
      <p:ext uri="{BB962C8B-B14F-4D97-AF65-F5344CB8AC3E}">
        <p14:creationId xmlns:p14="http://schemas.microsoft.com/office/powerpoint/2010/main" val="36493683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70D442-B9FB-491C-A565-5BE8A85F6285}" type="slidenum">
              <a:rPr lang="en-US" smtClean="0"/>
              <a:t>‹#›</a:t>
            </a:fld>
            <a:endParaRPr lang="en-US"/>
          </a:p>
        </p:txBody>
      </p:sp>
      <p:sp>
        <p:nvSpPr>
          <p:cNvPr id="12" name="Picture Placeholder 2"/>
          <p:cNvSpPr>
            <a:spLocks noGrp="1"/>
          </p:cNvSpPr>
          <p:nvPr>
            <p:ph type="pic" sz="quarter" idx="18" hasCustomPrompt="1"/>
          </p:nvPr>
        </p:nvSpPr>
        <p:spPr>
          <a:xfrm>
            <a:off x="1877667" y="526801"/>
            <a:ext cx="5388667" cy="3372201"/>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9" name="Picture 8">
            <a:extLst>
              <a:ext uri="{FF2B5EF4-FFF2-40B4-BE49-F238E27FC236}">
                <a16:creationId xmlns:a16="http://schemas.microsoft.com/office/drawing/2014/main" id="{A9B13996-1E68-DC44-88E3-4CF8FAF4C80A}"/>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10" name="Rectangle 9">
            <a:extLst>
              <a:ext uri="{FF2B5EF4-FFF2-40B4-BE49-F238E27FC236}">
                <a16:creationId xmlns:a16="http://schemas.microsoft.com/office/drawing/2014/main" id="{DC6AEF15-25F7-8E4C-A150-881EC0794E93}"/>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Slide Number Placeholder 6">
            <a:extLst>
              <a:ext uri="{FF2B5EF4-FFF2-40B4-BE49-F238E27FC236}">
                <a16:creationId xmlns:a16="http://schemas.microsoft.com/office/drawing/2014/main" id="{F6E9C888-9553-1D45-81D9-8A55A7BFC355}"/>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495871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8" name="Rectangle 7"/>
          <p:cNvSpPr/>
          <p:nvPr/>
        </p:nvSpPr>
        <p:spPr>
          <a:xfrm>
            <a:off x="0" y="0"/>
            <a:ext cx="152400" cy="127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997768" y="233364"/>
            <a:ext cx="7148464" cy="4302162"/>
            <a:chOff x="773898" y="382213"/>
            <a:chExt cx="7596204" cy="4571625"/>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3898" y="4742822"/>
              <a:ext cx="7596204" cy="21101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3899" y="382213"/>
              <a:ext cx="7596203" cy="4370657"/>
            </a:xfrm>
            <a:prstGeom prst="rect">
              <a:avLst/>
            </a:prstGeom>
          </p:spPr>
        </p:pic>
      </p:grpSp>
      <p:sp>
        <p:nvSpPr>
          <p:cNvPr id="4" name="Slide Number Placeholder 3"/>
          <p:cNvSpPr>
            <a:spLocks noGrp="1"/>
          </p:cNvSpPr>
          <p:nvPr>
            <p:ph type="sldNum" sz="quarter" idx="12"/>
          </p:nvPr>
        </p:nvSpPr>
        <p:spPr/>
        <p:txBody>
          <a:bodyPr/>
          <a:lstStyle/>
          <a:p>
            <a:fld id="{5A70D442-B9FB-491C-A565-5BE8A85F6285}" type="slidenum">
              <a:rPr lang="en-US" smtClean="0"/>
              <a:t>‹#›</a:t>
            </a:fld>
            <a:endParaRPr lang="en-US"/>
          </a:p>
        </p:txBody>
      </p:sp>
      <p:sp>
        <p:nvSpPr>
          <p:cNvPr id="3" name="Media Placeholder 2">
            <a:extLst>
              <a:ext uri="{FF2B5EF4-FFF2-40B4-BE49-F238E27FC236}">
                <a16:creationId xmlns:a16="http://schemas.microsoft.com/office/drawing/2014/main" id="{307DA171-E6E6-EF41-9A1C-25BC6CCB62AA}"/>
              </a:ext>
            </a:extLst>
          </p:cNvPr>
          <p:cNvSpPr>
            <a:spLocks noGrp="1"/>
          </p:cNvSpPr>
          <p:nvPr>
            <p:ph type="media" sz="quarter" idx="19"/>
          </p:nvPr>
        </p:nvSpPr>
        <p:spPr>
          <a:xfrm>
            <a:off x="1955586" y="453358"/>
            <a:ext cx="5232827" cy="3519288"/>
          </a:xfrm>
        </p:spPr>
        <p:txBody>
          <a:bodyPr/>
          <a:lstStyle/>
          <a:p>
            <a:endParaRPr lang="en-US"/>
          </a:p>
        </p:txBody>
      </p:sp>
      <p:pic>
        <p:nvPicPr>
          <p:cNvPr id="9" name="Picture 8">
            <a:extLst>
              <a:ext uri="{FF2B5EF4-FFF2-40B4-BE49-F238E27FC236}">
                <a16:creationId xmlns:a16="http://schemas.microsoft.com/office/drawing/2014/main" id="{9A72B97F-A8B4-9643-BF59-BC4549FE6103}"/>
              </a:ext>
            </a:extLst>
          </p:cNvPr>
          <p:cNvPicPr>
            <a:picLocks noChangeAspect="1"/>
          </p:cNvPicPr>
          <p:nvPr userDrawn="1"/>
        </p:nvPicPr>
        <p:blipFill rotWithShape="1">
          <a:blip r:embed="rId4"/>
          <a:srcRect l="4334" t="9546" r="3294" b="28937"/>
          <a:stretch/>
        </p:blipFill>
        <p:spPr>
          <a:xfrm>
            <a:off x="210829" y="4641274"/>
            <a:ext cx="1074253" cy="354044"/>
          </a:xfrm>
          <a:prstGeom prst="rect">
            <a:avLst/>
          </a:prstGeom>
        </p:spPr>
      </p:pic>
      <p:sp>
        <p:nvSpPr>
          <p:cNvPr id="10" name="Rectangle 9">
            <a:extLst>
              <a:ext uri="{FF2B5EF4-FFF2-40B4-BE49-F238E27FC236}">
                <a16:creationId xmlns:a16="http://schemas.microsoft.com/office/drawing/2014/main" id="{DD2E32B6-3275-784F-9088-B424F82E7A5D}"/>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Slide Number Placeholder 6">
            <a:extLst>
              <a:ext uri="{FF2B5EF4-FFF2-40B4-BE49-F238E27FC236}">
                <a16:creationId xmlns:a16="http://schemas.microsoft.com/office/drawing/2014/main" id="{A20F389D-38A8-2142-A791-0F6E33AB382E}"/>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0349900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70D442-B9FB-491C-A565-5BE8A85F6285}" type="slidenum">
              <a:rPr lang="en-US" smtClean="0"/>
              <a:t>‹#›</a:t>
            </a:fld>
            <a:endParaRPr lang="en-US"/>
          </a:p>
        </p:txBody>
      </p:sp>
      <p:sp>
        <p:nvSpPr>
          <p:cNvPr id="12" name="Picture Placeholder 2"/>
          <p:cNvSpPr>
            <a:spLocks noGrp="1"/>
          </p:cNvSpPr>
          <p:nvPr>
            <p:ph type="pic" sz="quarter" idx="18" hasCustomPrompt="1"/>
          </p:nvPr>
        </p:nvSpPr>
        <p:spPr>
          <a:xfrm>
            <a:off x="2206103" y="506132"/>
            <a:ext cx="4748046" cy="3561034"/>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9" name="Picture 8">
            <a:extLst>
              <a:ext uri="{FF2B5EF4-FFF2-40B4-BE49-F238E27FC236}">
                <a16:creationId xmlns:a16="http://schemas.microsoft.com/office/drawing/2014/main" id="{58722DA6-2C9A-A84D-8CFD-76A47981C789}"/>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10" name="Rectangle 9">
            <a:extLst>
              <a:ext uri="{FF2B5EF4-FFF2-40B4-BE49-F238E27FC236}">
                <a16:creationId xmlns:a16="http://schemas.microsoft.com/office/drawing/2014/main" id="{D7248702-E2D3-7A44-9A82-E9CD14F3F943}"/>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Slide Number Placeholder 6">
            <a:extLst>
              <a:ext uri="{FF2B5EF4-FFF2-40B4-BE49-F238E27FC236}">
                <a16:creationId xmlns:a16="http://schemas.microsoft.com/office/drawing/2014/main" id="{24D9D2BF-59EE-C346-B011-E306196DC3D9}"/>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798221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5 Image Row">
    <p:spTree>
      <p:nvGrpSpPr>
        <p:cNvPr id="1" name=""/>
        <p:cNvGrpSpPr/>
        <p:nvPr/>
      </p:nvGrpSpPr>
      <p:grpSpPr>
        <a:xfrm>
          <a:off x="0" y="0"/>
          <a:ext cx="0" cy="0"/>
          <a:chOff x="0" y="0"/>
          <a:chExt cx="0" cy="0"/>
        </a:xfrm>
      </p:grpSpPr>
      <p:sp>
        <p:nvSpPr>
          <p:cNvPr id="28" name="Picture Placeholder 2"/>
          <p:cNvSpPr>
            <a:spLocks noGrp="1"/>
          </p:cNvSpPr>
          <p:nvPr>
            <p:ph type="pic" sz="quarter" idx="24" hasCustomPrompt="1"/>
          </p:nvPr>
        </p:nvSpPr>
        <p:spPr>
          <a:xfrm>
            <a:off x="4700014" y="1200150"/>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9" name="Picture Placeholder 2"/>
          <p:cNvSpPr>
            <a:spLocks noGrp="1"/>
          </p:cNvSpPr>
          <p:nvPr>
            <p:ph type="pic" sz="quarter" idx="25" hasCustomPrompt="1"/>
          </p:nvPr>
        </p:nvSpPr>
        <p:spPr>
          <a:xfrm>
            <a:off x="4700014" y="2295732"/>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0" name="Picture Placeholder 2"/>
          <p:cNvSpPr>
            <a:spLocks noGrp="1"/>
          </p:cNvSpPr>
          <p:nvPr>
            <p:ph type="pic" sz="quarter" idx="26" hasCustomPrompt="1"/>
          </p:nvPr>
        </p:nvSpPr>
        <p:spPr>
          <a:xfrm>
            <a:off x="4700014" y="3506237"/>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5" name="Slide Number Placeholder 4"/>
          <p:cNvSpPr>
            <a:spLocks noGrp="1"/>
          </p:cNvSpPr>
          <p:nvPr>
            <p:ph type="sldNum" sz="quarter" idx="12"/>
          </p:nvPr>
        </p:nvSpPr>
        <p:spPr/>
        <p:txBody>
          <a:bodyPr/>
          <a:lstStyle/>
          <a:p>
            <a:fld id="{5A70D442-B9FB-491C-A565-5BE8A85F6285}" type="slidenum">
              <a:rPr lang="en-US" smtClean="0"/>
              <a:t>‹#›</a:t>
            </a:fld>
            <a:endParaRPr lang="en-US"/>
          </a:p>
        </p:txBody>
      </p:sp>
      <p:sp>
        <p:nvSpPr>
          <p:cNvPr id="10" name="Picture Placeholder 2"/>
          <p:cNvSpPr>
            <a:spLocks noGrp="1"/>
          </p:cNvSpPr>
          <p:nvPr>
            <p:ph type="pic" sz="quarter" idx="18" hasCustomPrompt="1"/>
          </p:nvPr>
        </p:nvSpPr>
        <p:spPr>
          <a:xfrm>
            <a:off x="228598" y="1200150"/>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1" name="Picture Placeholder 2"/>
          <p:cNvSpPr>
            <a:spLocks noGrp="1"/>
          </p:cNvSpPr>
          <p:nvPr>
            <p:ph type="pic" sz="quarter" idx="19" hasCustomPrompt="1"/>
          </p:nvPr>
        </p:nvSpPr>
        <p:spPr>
          <a:xfrm>
            <a:off x="228598" y="2295732"/>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2" name="Picture Placeholder 2"/>
          <p:cNvSpPr>
            <a:spLocks noGrp="1"/>
          </p:cNvSpPr>
          <p:nvPr>
            <p:ph type="pic" sz="quarter" idx="20" hasCustomPrompt="1"/>
          </p:nvPr>
        </p:nvSpPr>
        <p:spPr>
          <a:xfrm>
            <a:off x="228598" y="3509351"/>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3" name="Picture Placeholder 2"/>
          <p:cNvSpPr>
            <a:spLocks noGrp="1"/>
          </p:cNvSpPr>
          <p:nvPr>
            <p:ph type="pic" sz="quarter" idx="21" hasCustomPrompt="1"/>
          </p:nvPr>
        </p:nvSpPr>
        <p:spPr>
          <a:xfrm>
            <a:off x="2464306" y="1200150"/>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4" name="Picture Placeholder 2"/>
          <p:cNvSpPr>
            <a:spLocks noGrp="1"/>
          </p:cNvSpPr>
          <p:nvPr>
            <p:ph type="pic" sz="quarter" idx="22" hasCustomPrompt="1"/>
          </p:nvPr>
        </p:nvSpPr>
        <p:spPr>
          <a:xfrm>
            <a:off x="2464306" y="2295732"/>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7" name="Picture Placeholder 2"/>
          <p:cNvSpPr>
            <a:spLocks noGrp="1"/>
          </p:cNvSpPr>
          <p:nvPr>
            <p:ph type="pic" sz="quarter" idx="23" hasCustomPrompt="1"/>
          </p:nvPr>
        </p:nvSpPr>
        <p:spPr>
          <a:xfrm>
            <a:off x="2464306" y="3506237"/>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5" name="Picture Placeholder 2"/>
          <p:cNvSpPr>
            <a:spLocks noGrp="1"/>
          </p:cNvSpPr>
          <p:nvPr>
            <p:ph type="pic" sz="quarter" idx="27" hasCustomPrompt="1"/>
          </p:nvPr>
        </p:nvSpPr>
        <p:spPr>
          <a:xfrm>
            <a:off x="6935723" y="1200150"/>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6" name="Picture Placeholder 2"/>
          <p:cNvSpPr>
            <a:spLocks noGrp="1"/>
          </p:cNvSpPr>
          <p:nvPr>
            <p:ph type="pic" sz="quarter" idx="28" hasCustomPrompt="1"/>
          </p:nvPr>
        </p:nvSpPr>
        <p:spPr>
          <a:xfrm>
            <a:off x="6935723" y="2295732"/>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7" name="Picture Placeholder 2"/>
          <p:cNvSpPr>
            <a:spLocks noGrp="1"/>
          </p:cNvSpPr>
          <p:nvPr>
            <p:ph type="pic" sz="quarter" idx="29" hasCustomPrompt="1"/>
          </p:nvPr>
        </p:nvSpPr>
        <p:spPr>
          <a:xfrm>
            <a:off x="6935723" y="3506237"/>
            <a:ext cx="1979677" cy="841987"/>
          </a:xfrm>
        </p:spPr>
        <p:txBody>
          <a:bodyPr vert="horz" lIns="0" tIns="0" rIns="0" bIns="0" rtlCol="0">
            <a:normAutofit/>
          </a:bodyPr>
          <a:lstStyle>
            <a:lvl1pPr marL="287338" indent="-28733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7" name="Title 6"/>
          <p:cNvSpPr>
            <a:spLocks noGrp="1"/>
          </p:cNvSpPr>
          <p:nvPr>
            <p:ph type="title"/>
          </p:nvPr>
        </p:nvSpPr>
        <p:spPr/>
        <p:txBody>
          <a:bodyPr/>
          <a:lstStyle/>
          <a:p>
            <a:r>
              <a:rPr lang="en-US"/>
              <a:t>Click to edit Master title style</a:t>
            </a:r>
          </a:p>
        </p:txBody>
      </p:sp>
      <p:pic>
        <p:nvPicPr>
          <p:cNvPr id="18" name="Picture 17">
            <a:extLst>
              <a:ext uri="{FF2B5EF4-FFF2-40B4-BE49-F238E27FC236}">
                <a16:creationId xmlns:a16="http://schemas.microsoft.com/office/drawing/2014/main" id="{E0F79C2C-2703-E94E-A828-C4E6C8E15F0C}"/>
              </a:ext>
            </a:extLst>
          </p:cNvPr>
          <p:cNvPicPr>
            <a:picLocks noChangeAspect="1"/>
          </p:cNvPicPr>
          <p:nvPr userDrawn="1"/>
        </p:nvPicPr>
        <p:blipFill rotWithShape="1">
          <a:blip r:embed="rId2"/>
          <a:srcRect l="4334" t="9546" r="3294" b="28937"/>
          <a:stretch/>
        </p:blipFill>
        <p:spPr>
          <a:xfrm>
            <a:off x="210829" y="4641274"/>
            <a:ext cx="1074253" cy="354044"/>
          </a:xfrm>
          <a:prstGeom prst="rect">
            <a:avLst/>
          </a:prstGeom>
        </p:spPr>
      </p:pic>
      <p:sp>
        <p:nvSpPr>
          <p:cNvPr id="19" name="Rectangle 18">
            <a:extLst>
              <a:ext uri="{FF2B5EF4-FFF2-40B4-BE49-F238E27FC236}">
                <a16:creationId xmlns:a16="http://schemas.microsoft.com/office/drawing/2014/main" id="{069A5AF9-C6E6-4C4E-ADC0-FC86DAC3FB68}"/>
              </a:ext>
            </a:extLst>
          </p:cNvPr>
          <p:cNvSpPr/>
          <p:nvPr userDrawn="1"/>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Slide Number Placeholder 6">
            <a:extLst>
              <a:ext uri="{FF2B5EF4-FFF2-40B4-BE49-F238E27FC236}">
                <a16:creationId xmlns:a16="http://schemas.microsoft.com/office/drawing/2014/main" id="{E17CE277-7525-C34E-BAA1-882B69943B6F}"/>
              </a:ext>
            </a:extLst>
          </p:cNvPr>
          <p:cNvSpPr txBox="1">
            <a:spLocks/>
          </p:cNvSpPr>
          <p:nvPr userDrawn="1"/>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22865054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pic>
        <p:nvPicPr>
          <p:cNvPr id="5" name="Picture 4" descr="A picture containing text, device, gauge, meter&#10;&#10;Description automatically generated">
            <a:extLst>
              <a:ext uri="{FF2B5EF4-FFF2-40B4-BE49-F238E27FC236}">
                <a16:creationId xmlns:a16="http://schemas.microsoft.com/office/drawing/2014/main" id="{48AA636C-40B0-C84B-BA6A-ABF01F2128AD}"/>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3433956" y="1908688"/>
            <a:ext cx="2484432" cy="892074"/>
          </a:xfrm>
          <a:prstGeom prst="rect">
            <a:avLst/>
          </a:prstGeom>
        </p:spPr>
      </p:pic>
    </p:spTree>
    <p:extLst>
      <p:ext uri="{BB962C8B-B14F-4D97-AF65-F5344CB8AC3E}">
        <p14:creationId xmlns:p14="http://schemas.microsoft.com/office/powerpoint/2010/main" val="40139809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727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Slide -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userDrawn="1"/>
        </p:nvSpPr>
        <p:spPr>
          <a:xfrm>
            <a:off x="0" y="0"/>
            <a:ext cx="9144000" cy="5143500"/>
          </a:xfrm>
          <a:prstGeom prst="rect">
            <a:avLst/>
          </a:prstGeom>
          <a:solidFill>
            <a:srgbClr val="2CA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C371E384-81EA-46CC-A6C2-1607448943B0}"/>
              </a:ext>
            </a:extLst>
          </p:cNvPr>
          <p:cNvSpPr/>
          <p:nvPr userDrawn="1"/>
        </p:nvSpPr>
        <p:spPr>
          <a:xfrm>
            <a:off x="0" y="283266"/>
            <a:ext cx="8863220" cy="4860235"/>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rgbClr val="0741C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7759976" y="4643686"/>
            <a:ext cx="885023" cy="317782"/>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526235" y="1842326"/>
            <a:ext cx="6039046" cy="1820850"/>
          </a:xfrm>
        </p:spPr>
        <p:txBody>
          <a:bodyPr>
            <a:normAutofit/>
          </a:bodyPr>
          <a:lstStyle>
            <a:lvl1pPr>
              <a:defRPr sz="5400">
                <a:solidFill>
                  <a:schemeClr val="bg1"/>
                </a:solidFill>
              </a:defRPr>
            </a:lvl1pPr>
          </a:lstStyle>
          <a:p>
            <a:r>
              <a:rPr lang="en-US"/>
              <a:t>Click to edit Master title style</a:t>
            </a:r>
          </a:p>
        </p:txBody>
      </p:sp>
    </p:spTree>
    <p:extLst>
      <p:ext uri="{BB962C8B-B14F-4D97-AF65-F5344CB8AC3E}">
        <p14:creationId xmlns:p14="http://schemas.microsoft.com/office/powerpoint/2010/main" val="3691358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211723"/>
            <a:ext cx="8722343" cy="347690"/>
          </a:xfrm>
        </p:spPr>
        <p:txBody>
          <a:bodyPr wrap="square" anchor="ctr">
            <a:noAutofit/>
          </a:bodyPr>
          <a:lstStyle>
            <a:lvl1pPr algn="l">
              <a:defRPr sz="2550" b="1">
                <a:solidFill>
                  <a:schemeClr val="bg1"/>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3500002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9144000" cy="79899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211723"/>
            <a:ext cx="8722343" cy="347690"/>
          </a:xfrm>
        </p:spPr>
        <p:txBody>
          <a:bodyPr wrap="square" anchor="ctr">
            <a:noAutofit/>
          </a:bodyPr>
          <a:lstStyle>
            <a:lvl1pPr algn="l">
              <a:defRPr sz="2550" b="1">
                <a:solidFill>
                  <a:schemeClr val="bg1"/>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251037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fault layout">
    <p:bg>
      <p:bgPr>
        <a:solidFill>
          <a:srgbClr val="00183C"/>
        </a:solidFill>
        <a:effectLst/>
      </p:bgPr>
    </p:bg>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211723"/>
            <a:ext cx="8722343" cy="347690"/>
          </a:xfrm>
        </p:spPr>
        <p:txBody>
          <a:bodyPr wrap="square" anchor="ctr">
            <a:noAutofit/>
          </a:bodyPr>
          <a:lstStyle>
            <a:lvl1pPr algn="l">
              <a:defRPr sz="2550" b="1">
                <a:solidFill>
                  <a:schemeClr val="bg1"/>
                </a:solidFill>
                <a:latin typeface="+mj-lt"/>
              </a:defRPr>
            </a:lvl1pPr>
          </a:lstStyle>
          <a:p>
            <a:r>
              <a:rPr lang="en-US"/>
              <a:t>Click to edit Master title style</a:t>
            </a:r>
          </a:p>
        </p:txBody>
      </p:sp>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FF7014"/>
          </a:solidFill>
          <a:ln>
            <a:solidFill>
              <a:srgbClr val="FF70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solidFill>
                  <a:srgbClr val="5EBCE1"/>
                </a:solidFill>
              </a:rPr>
              <a:pPr/>
              <a:t>‹#›</a:t>
            </a:fld>
            <a:endParaRPr lang="en-US" sz="1050">
              <a:solidFill>
                <a:srgbClr val="5EBCE1"/>
              </a:solidFill>
            </a:endParaRPr>
          </a:p>
        </p:txBody>
      </p:sp>
      <p:pic>
        <p:nvPicPr>
          <p:cNvPr id="9" name="Picture 8">
            <a:extLst>
              <a:ext uri="{FF2B5EF4-FFF2-40B4-BE49-F238E27FC236}">
                <a16:creationId xmlns:a16="http://schemas.microsoft.com/office/drawing/2014/main" id="{6A41D14A-4CC6-6748-B6EE-52A3ACF3C75A}"/>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Tree>
    <p:extLst>
      <p:ext uri="{BB962C8B-B14F-4D97-AF65-F5344CB8AC3E}">
        <p14:creationId xmlns:p14="http://schemas.microsoft.com/office/powerpoint/2010/main" val="1011641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10829" y="371476"/>
            <a:ext cx="8722343" cy="347690"/>
          </a:xfrm>
        </p:spPr>
        <p:txBody>
          <a:bodyPr wrap="square" anchor="ctr">
            <a:noAutofit/>
          </a:bodyPr>
          <a:lstStyle>
            <a:lvl1pPr algn="l">
              <a:defRPr sz="2550" b="1">
                <a:solidFill>
                  <a:srgbClr val="FF7014"/>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889758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266461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196542" y="2224060"/>
            <a:ext cx="2360921" cy="347690"/>
          </a:xfrm>
        </p:spPr>
        <p:txBody>
          <a:bodyPr wrap="square" anchor="ctr">
            <a:noAutofit/>
          </a:bodyPr>
          <a:lstStyle>
            <a:lvl1pPr algn="l">
              <a:defRPr sz="33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10829" y="4641274"/>
            <a:ext cx="1074253" cy="354044"/>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8601076" y="4859907"/>
            <a:ext cx="332096" cy="13716"/>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8601076" y="4922044"/>
            <a:ext cx="332096" cy="221456"/>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050" smtClean="0"/>
              <a:pPr/>
              <a:t>‹#›</a:t>
            </a:fld>
            <a:endParaRPr lang="en-US" sz="1050"/>
          </a:p>
        </p:txBody>
      </p:sp>
    </p:spTree>
    <p:extLst>
      <p:ext uri="{BB962C8B-B14F-4D97-AF65-F5344CB8AC3E}">
        <p14:creationId xmlns:p14="http://schemas.microsoft.com/office/powerpoint/2010/main" val="17828185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68FD6CA-F67D-49D7-9BAD-BC54B1AB4F1E}"/>
              </a:ext>
            </a:extLst>
          </p:cNvPr>
          <p:cNvSpPr>
            <a:spLocks noGrp="1"/>
          </p:cNvSpPr>
          <p:nvPr>
            <p:ph type="title"/>
          </p:nvPr>
        </p:nvSpPr>
        <p:spPr>
          <a:xfrm>
            <a:off x="457200" y="205979"/>
            <a:ext cx="8229600" cy="857250"/>
          </a:xfrm>
          <a:prstGeom prst="rect">
            <a:avLst/>
          </a:prstGeom>
        </p:spPr>
        <p:txBody>
          <a:bodyPr vert="horz" lIns="0" tIns="0" rIns="0" bIns="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50022670-3AC1-4F37-8A49-1C44DC49CD95}"/>
              </a:ext>
            </a:extLst>
          </p:cNvPr>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9440809"/>
      </p:ext>
    </p:extLst>
  </p:cSld>
  <p:clrMap bg1="lt1" tx1="dk1" bg2="lt2" tx2="dk2" accent1="accent1" accent2="accent2" accent3="accent3" accent4="accent4" accent5="accent5" accent6="accent6" hlink="hlink" folHlink="folHlink"/>
  <p:sldLayoutIdLst>
    <p:sldLayoutId id="2147483813" r:id="rId1"/>
    <p:sldLayoutId id="2147483857" r:id="rId2"/>
    <p:sldLayoutId id="2147483819" r:id="rId3"/>
    <p:sldLayoutId id="2147483815" r:id="rId4"/>
    <p:sldLayoutId id="2147483821" r:id="rId5"/>
    <p:sldLayoutId id="2147483822" r:id="rId6"/>
    <p:sldLayoutId id="2147483823" r:id="rId7"/>
    <p:sldLayoutId id="2147483824" r:id="rId8"/>
    <p:sldLayoutId id="2147483825" r:id="rId9"/>
    <p:sldLayoutId id="2147483826" r:id="rId10"/>
    <p:sldLayoutId id="2147483827" r:id="rId11"/>
    <p:sldLayoutId id="2147483829" r:id="rId12"/>
    <p:sldLayoutId id="2147483831" r:id="rId13"/>
    <p:sldLayoutId id="2147483832" r:id="rId14"/>
    <p:sldLayoutId id="2147483833" r:id="rId15"/>
    <p:sldLayoutId id="2147483834" r:id="rId16"/>
    <p:sldLayoutId id="2147483835"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 id="2147483850" r:id="rId29"/>
    <p:sldLayoutId id="2147483851" r:id="rId30"/>
    <p:sldLayoutId id="2147483852" r:id="rId31"/>
    <p:sldLayoutId id="2147483853" r:id="rId32"/>
    <p:sldLayoutId id="2147483855" r:id="rId33"/>
    <p:sldLayoutId id="2147483828" r:id="rId34"/>
    <p:sldLayoutId id="2147483858" r:id="rId35"/>
  </p:sldLayoutIdLst>
  <p:hf sldNum="0" hdr="0" ftr="0" dt="0"/>
  <p:txStyles>
    <p:titleStyle>
      <a:lvl1pPr algn="l" defTabSz="685800" rtl="0" eaLnBrk="1" latinLnBrk="0" hangingPunct="1">
        <a:lnSpc>
          <a:spcPct val="90000"/>
        </a:lnSpc>
        <a:spcBef>
          <a:spcPct val="0"/>
        </a:spcBef>
        <a:buNone/>
        <a:defRPr sz="2250" b="1" kern="1200">
          <a:solidFill>
            <a:schemeClr val="accent1"/>
          </a:solidFill>
          <a:latin typeface="FUTURA MEDIUM" panose="020B0602020204020303" pitchFamily="34" charset="-79"/>
          <a:ea typeface="+mj-ea"/>
          <a:cs typeface="FUTURA MEDIUM" panose="020B0602020204020303" pitchFamily="34" charset="-79"/>
        </a:defRPr>
      </a:lvl1pPr>
    </p:titleStyle>
    <p:body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2"/>
          </a:solidFill>
          <a:latin typeface="Futura Medium" panose="020B0602020204020303" pitchFamily="34" charset="-79"/>
          <a:ea typeface="+mn-ea"/>
          <a:cs typeface="Futura Medium" panose="020B0602020204020303" pitchFamily="34" charset="-79"/>
        </a:defRPr>
      </a:lvl1pPr>
      <a:lvl2pPr marL="260747" indent="-260747" algn="l" defTabSz="685800" rtl="0" eaLnBrk="1" latinLnBrk="0" hangingPunct="1">
        <a:lnSpc>
          <a:spcPct val="90000"/>
        </a:lnSpc>
        <a:spcBef>
          <a:spcPts val="375"/>
        </a:spcBef>
        <a:buFont typeface="Arial" panose="020B0604020202020204" pitchFamily="34" charset="0"/>
        <a:buChar char="•"/>
        <a:defRPr sz="1200" kern="1200">
          <a:solidFill>
            <a:schemeClr val="tx2"/>
          </a:solidFill>
          <a:latin typeface="Futura Medium" panose="020B0602020204020303" pitchFamily="34" charset="-79"/>
          <a:ea typeface="+mn-ea"/>
          <a:cs typeface="Futura Medium" panose="020B0602020204020303" pitchFamily="34" charset="-79"/>
        </a:defRPr>
      </a:lvl2pPr>
      <a:lvl3pPr marL="511969" indent="-251222" algn="l" defTabSz="685800" rtl="0" eaLnBrk="1" latinLnBrk="0" hangingPunct="1">
        <a:lnSpc>
          <a:spcPct val="90000"/>
        </a:lnSpc>
        <a:spcBef>
          <a:spcPts val="375"/>
        </a:spcBef>
        <a:buFont typeface="Futura PT Light" panose="020B0402020204020303" pitchFamily="34" charset="0"/>
        <a:buChar char="−"/>
        <a:defRPr sz="1200" kern="1200">
          <a:solidFill>
            <a:schemeClr val="tx2"/>
          </a:solidFill>
          <a:latin typeface="Futura Medium" panose="020B0602020204020303" pitchFamily="34" charset="-79"/>
          <a:ea typeface="+mn-ea"/>
          <a:cs typeface="Futura Medium" panose="020B0602020204020303" pitchFamily="34" charset="-79"/>
        </a:defRPr>
      </a:lvl3pPr>
      <a:lvl4pPr marL="685800" indent="-173831" algn="l" defTabSz="685800" rtl="0" eaLnBrk="1" latinLnBrk="0" hangingPunct="1">
        <a:lnSpc>
          <a:spcPct val="90000"/>
        </a:lnSpc>
        <a:spcBef>
          <a:spcPts val="375"/>
        </a:spcBef>
        <a:buFont typeface="Courier New" panose="02070309020205020404" pitchFamily="49" charset="0"/>
        <a:buChar char="o"/>
        <a:defRPr sz="1200" kern="1200">
          <a:solidFill>
            <a:schemeClr val="tx2"/>
          </a:solidFill>
          <a:latin typeface="Futura Medium" panose="020B0602020204020303" pitchFamily="34" charset="-79"/>
          <a:ea typeface="+mn-ea"/>
          <a:cs typeface="Futura Medium" panose="020B0602020204020303" pitchFamily="34" charset="-79"/>
        </a:defRPr>
      </a:lvl4pPr>
      <a:lvl5pPr marL="859631" indent="-173831" algn="l" defTabSz="685800" rtl="0" eaLnBrk="1" latinLnBrk="0" hangingPunct="1">
        <a:lnSpc>
          <a:spcPct val="90000"/>
        </a:lnSpc>
        <a:spcBef>
          <a:spcPts val="375"/>
        </a:spcBef>
        <a:buFont typeface="Wingdings" panose="05000000000000000000" pitchFamily="2" charset="2"/>
        <a:buChar char="v"/>
        <a:defRPr sz="1200" kern="1200">
          <a:solidFill>
            <a:schemeClr val="tx2"/>
          </a:solidFill>
          <a:latin typeface="Futura Medium" panose="020B0602020204020303" pitchFamily="34" charset="-79"/>
          <a:ea typeface="+mn-ea"/>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www.losmotores.com/category/cicle-otto/motor-de-dos-temps-2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6.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1427-3FEB-B646-AA5F-55ABE602A8CD}"/>
              </a:ext>
            </a:extLst>
          </p:cNvPr>
          <p:cNvSpPr>
            <a:spLocks noGrp="1"/>
          </p:cNvSpPr>
          <p:nvPr>
            <p:ph type="title"/>
          </p:nvPr>
        </p:nvSpPr>
        <p:spPr/>
        <p:txBody>
          <a:bodyPr/>
          <a:lstStyle/>
          <a:p>
            <a:r>
              <a:rPr lang="en-US" dirty="0">
                <a:latin typeface="Futura PT Bold"/>
                <a:cs typeface="FUTURA MEDIUM"/>
              </a:rPr>
              <a:t>Automotive</a:t>
            </a:r>
            <a:br>
              <a:rPr lang="en-US" dirty="0">
                <a:latin typeface="Futura PT Bold"/>
                <a:cs typeface="FUTURA MEDIUM"/>
              </a:rPr>
            </a:br>
            <a:r>
              <a:rPr lang="en-US" dirty="0">
                <a:latin typeface="Futura PT Bold"/>
                <a:cs typeface="FUTURA MEDIUM"/>
              </a:rPr>
              <a:t>Introduction</a:t>
            </a:r>
          </a:p>
        </p:txBody>
      </p:sp>
    </p:spTree>
    <p:extLst>
      <p:ext uri="{BB962C8B-B14F-4D97-AF65-F5344CB8AC3E}">
        <p14:creationId xmlns:p14="http://schemas.microsoft.com/office/powerpoint/2010/main" val="3920147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b="0" dirty="0">
                <a:latin typeface="Arial"/>
                <a:cs typeface="FUTURA MEDIUM"/>
              </a:rPr>
              <a:t>03 – Internal Combustion</a:t>
            </a:r>
            <a:endParaRPr lang="en-US" b="0">
              <a:latin typeface="Arial"/>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9571" y="2576642"/>
            <a:ext cx="338180" cy="380453"/>
          </a:xfrm>
          <a:prstGeom prst="rect">
            <a:avLst/>
          </a:prstGeom>
        </p:spPr>
      </p:pic>
    </p:spTree>
    <p:extLst>
      <p:ext uri="{BB962C8B-B14F-4D97-AF65-F5344CB8AC3E}">
        <p14:creationId xmlns:p14="http://schemas.microsoft.com/office/powerpoint/2010/main" val="132458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Internal Vs. External</a:t>
            </a:r>
          </a:p>
        </p:txBody>
      </p:sp>
      <p:pic>
        <p:nvPicPr>
          <p:cNvPr id="14" name="Picture 13" descr="A diagram of a cylinder&#10;&#10;Description automatically generated">
            <a:extLst>
              <a:ext uri="{FF2B5EF4-FFF2-40B4-BE49-F238E27FC236}">
                <a16:creationId xmlns:a16="http://schemas.microsoft.com/office/drawing/2014/main" id="{2C88E67E-2A51-92F4-0643-B5D9CF2127EF}"/>
              </a:ext>
            </a:extLst>
          </p:cNvPr>
          <p:cNvPicPr>
            <a:picLocks noChangeAspect="1"/>
          </p:cNvPicPr>
          <p:nvPr/>
        </p:nvPicPr>
        <p:blipFill rotWithShape="1">
          <a:blip r:embed="rId3"/>
          <a:srcRect t="153" r="1777" b="7143"/>
          <a:stretch/>
        </p:blipFill>
        <p:spPr>
          <a:xfrm>
            <a:off x="2466874" y="2852522"/>
            <a:ext cx="3742310" cy="1766022"/>
          </a:xfrm>
          <a:prstGeom prst="rect">
            <a:avLst/>
          </a:prstGeom>
        </p:spPr>
      </p:pic>
      <p:sp>
        <p:nvSpPr>
          <p:cNvPr id="15" name="TextBox 14">
            <a:extLst>
              <a:ext uri="{FF2B5EF4-FFF2-40B4-BE49-F238E27FC236}">
                <a16:creationId xmlns:a16="http://schemas.microsoft.com/office/drawing/2014/main" id="{BA9EB981-CB27-5AD3-EEAC-523C61DE84F5}"/>
              </a:ext>
            </a:extLst>
          </p:cNvPr>
          <p:cNvSpPr txBox="1"/>
          <p:nvPr/>
        </p:nvSpPr>
        <p:spPr>
          <a:xfrm>
            <a:off x="453716" y="1067795"/>
            <a:ext cx="8086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Heat Engine – Convert chemical potential energy to kinetic energy by burning a fuel.</a:t>
            </a:r>
          </a:p>
        </p:txBody>
      </p:sp>
      <p:sp>
        <p:nvSpPr>
          <p:cNvPr id="17" name="TextBox 16">
            <a:extLst>
              <a:ext uri="{FF2B5EF4-FFF2-40B4-BE49-F238E27FC236}">
                <a16:creationId xmlns:a16="http://schemas.microsoft.com/office/drawing/2014/main" id="{FEF46B10-A1E4-DA66-982D-62F3DA7E5ED4}"/>
              </a:ext>
            </a:extLst>
          </p:cNvPr>
          <p:cNvSpPr txBox="1"/>
          <p:nvPr/>
        </p:nvSpPr>
        <p:spPr>
          <a:xfrm>
            <a:off x="458702" y="1655884"/>
            <a:ext cx="82227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Cylinder – The fixed component which holds and directs the pressure of the engine.</a:t>
            </a:r>
          </a:p>
          <a:p>
            <a:endParaRPr lang="en-US" dirty="0"/>
          </a:p>
          <a:p>
            <a:r>
              <a:rPr lang="en-US" dirty="0"/>
              <a:t>Piston – The moving component which is acted on by the pressure within a cylinder. </a:t>
            </a:r>
          </a:p>
        </p:txBody>
      </p:sp>
      <p:sp>
        <p:nvSpPr>
          <p:cNvPr id="18" name="TextBox 17">
            <a:extLst>
              <a:ext uri="{FF2B5EF4-FFF2-40B4-BE49-F238E27FC236}">
                <a16:creationId xmlns:a16="http://schemas.microsoft.com/office/drawing/2014/main" id="{C1EC585A-6472-2999-6D7F-7A0E1AFB5FB8}"/>
              </a:ext>
            </a:extLst>
          </p:cNvPr>
          <p:cNvSpPr txBox="1"/>
          <p:nvPr/>
        </p:nvSpPr>
        <p:spPr>
          <a:xfrm>
            <a:off x="453439" y="2852522"/>
            <a:ext cx="23149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External Combustion – The combustion of fuel occurs outside of the cylinder.</a:t>
            </a:r>
          </a:p>
        </p:txBody>
      </p:sp>
      <p:sp>
        <p:nvSpPr>
          <p:cNvPr id="19" name="TextBox 18">
            <a:extLst>
              <a:ext uri="{FF2B5EF4-FFF2-40B4-BE49-F238E27FC236}">
                <a16:creationId xmlns:a16="http://schemas.microsoft.com/office/drawing/2014/main" id="{BC30F91A-F4C0-859E-4671-8CB6DCAE7930}"/>
              </a:ext>
            </a:extLst>
          </p:cNvPr>
          <p:cNvSpPr txBox="1"/>
          <p:nvPr/>
        </p:nvSpPr>
        <p:spPr>
          <a:xfrm>
            <a:off x="6297835" y="2852522"/>
            <a:ext cx="22471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Internal Combustion – The combustion of fuel occurs inside of the cylinder.</a:t>
            </a:r>
          </a:p>
        </p:txBody>
      </p:sp>
    </p:spTree>
    <p:extLst>
      <p:ext uri="{BB962C8B-B14F-4D97-AF65-F5344CB8AC3E}">
        <p14:creationId xmlns:p14="http://schemas.microsoft.com/office/powerpoint/2010/main" val="407173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4 – Stroke Engines</a:t>
            </a:r>
            <a:endParaRPr lang="en-US" dirty="0"/>
          </a:p>
        </p:txBody>
      </p:sp>
      <p:sp>
        <p:nvSpPr>
          <p:cNvPr id="3" name="TextBox 2">
            <a:extLst>
              <a:ext uri="{FF2B5EF4-FFF2-40B4-BE49-F238E27FC236}">
                <a16:creationId xmlns:a16="http://schemas.microsoft.com/office/drawing/2014/main" id="{B7E72B39-6006-A785-5369-49687B9BF457}"/>
              </a:ext>
            </a:extLst>
          </p:cNvPr>
          <p:cNvSpPr txBox="1"/>
          <p:nvPr/>
        </p:nvSpPr>
        <p:spPr>
          <a:xfrm>
            <a:off x="455262" y="1065507"/>
            <a:ext cx="385520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4 – Stokes per cycle:</a:t>
            </a:r>
          </a:p>
          <a:p>
            <a:endParaRPr lang="en-US" dirty="0"/>
          </a:p>
          <a:p>
            <a:r>
              <a:rPr lang="en-US" dirty="0"/>
              <a:t>Intake – air and fuel are injected into the cylinder.</a:t>
            </a:r>
          </a:p>
          <a:p>
            <a:endParaRPr lang="en-US" dirty="0"/>
          </a:p>
          <a:p>
            <a:r>
              <a:rPr lang="en-US" dirty="0"/>
              <a:t>Compression – air/fuel mix is compressed.</a:t>
            </a:r>
          </a:p>
          <a:p>
            <a:endParaRPr lang="en-US" dirty="0"/>
          </a:p>
          <a:p>
            <a:r>
              <a:rPr lang="en-US" dirty="0"/>
              <a:t>Combustion – air/fuel mix is ignited.</a:t>
            </a:r>
          </a:p>
          <a:p>
            <a:endParaRPr lang="en-US" dirty="0"/>
          </a:p>
          <a:p>
            <a:r>
              <a:rPr lang="en-US" dirty="0"/>
              <a:t>Exhaust – exhaust gasses are removed from the cylinder</a:t>
            </a:r>
          </a:p>
        </p:txBody>
      </p:sp>
      <p:pic>
        <p:nvPicPr>
          <p:cNvPr id="6" name="Picture 5" descr="متى يتم اطلاق الطاقه الكيميائيه – المكتبة التعليمية">
            <a:extLst>
              <a:ext uri="{FF2B5EF4-FFF2-40B4-BE49-F238E27FC236}">
                <a16:creationId xmlns:a16="http://schemas.microsoft.com/office/drawing/2014/main" id="{52E7B10B-6A69-27EA-C081-D9911CEA8C31}"/>
              </a:ext>
            </a:extLst>
          </p:cNvPr>
          <p:cNvPicPr>
            <a:picLocks noChangeAspect="1"/>
          </p:cNvPicPr>
          <p:nvPr/>
        </p:nvPicPr>
        <p:blipFill>
          <a:blip r:embed="rId3"/>
          <a:stretch>
            <a:fillRect/>
          </a:stretch>
        </p:blipFill>
        <p:spPr>
          <a:xfrm>
            <a:off x="5288416" y="-1"/>
            <a:ext cx="3857625" cy="5143500"/>
          </a:xfrm>
          <a:prstGeom prst="rect">
            <a:avLst/>
          </a:prstGeom>
        </p:spPr>
      </p:pic>
    </p:spTree>
    <p:extLst>
      <p:ext uri="{BB962C8B-B14F-4D97-AF65-F5344CB8AC3E}">
        <p14:creationId xmlns:p14="http://schemas.microsoft.com/office/powerpoint/2010/main" val="349255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2 – Stroke</a:t>
            </a:r>
            <a:endParaRPr lang="en-US" dirty="0"/>
          </a:p>
        </p:txBody>
      </p:sp>
      <p:sp>
        <p:nvSpPr>
          <p:cNvPr id="5" name="TextBox 3">
            <a:extLst>
              <a:ext uri="{FF2B5EF4-FFF2-40B4-BE49-F238E27FC236}">
                <a16:creationId xmlns:a16="http://schemas.microsoft.com/office/drawing/2014/main" id="{7F84E9F9-ADC0-A1C8-7D94-E53ADBE75BAD}"/>
              </a:ext>
            </a:extLst>
          </p:cNvPr>
          <p:cNvSpPr txBox="1"/>
          <p:nvPr/>
        </p:nvSpPr>
        <p:spPr>
          <a:xfrm>
            <a:off x="455264" y="1065508"/>
            <a:ext cx="3857139"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 – Strokes per cycle:</a:t>
            </a:r>
          </a:p>
          <a:p>
            <a:endParaRPr lang="en-US" dirty="0"/>
          </a:p>
          <a:p>
            <a:r>
              <a:rPr lang="en-US" dirty="0"/>
              <a:t>Downstroke - Intake and Compression are performed.</a:t>
            </a:r>
          </a:p>
          <a:p>
            <a:endParaRPr lang="en-US" dirty="0"/>
          </a:p>
          <a:p>
            <a:r>
              <a:rPr lang="en-US" dirty="0"/>
              <a:t>Upstroke - Combustion and Exhaust are performed.</a:t>
            </a:r>
          </a:p>
        </p:txBody>
      </p:sp>
      <p:pic>
        <p:nvPicPr>
          <p:cNvPr id="6" name="Picture 5" descr="A diagram of a car engine&#10;&#10;Description automatically generated">
            <a:extLst>
              <a:ext uri="{FF2B5EF4-FFF2-40B4-BE49-F238E27FC236}">
                <a16:creationId xmlns:a16="http://schemas.microsoft.com/office/drawing/2014/main" id="{D570736E-83FB-AD2F-ADB8-E60B2230425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11503" y="202280"/>
            <a:ext cx="2754730" cy="4728912"/>
          </a:xfrm>
          <a:prstGeom prst="rect">
            <a:avLst/>
          </a:prstGeom>
        </p:spPr>
      </p:pic>
    </p:spTree>
    <p:extLst>
      <p:ext uri="{BB962C8B-B14F-4D97-AF65-F5344CB8AC3E}">
        <p14:creationId xmlns:p14="http://schemas.microsoft.com/office/powerpoint/2010/main" val="287988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b="0" dirty="0">
                <a:latin typeface="Arial"/>
                <a:cs typeface="FUTURA MEDIUM"/>
              </a:rPr>
              <a:t>04 – Automotive Innovation</a:t>
            </a:r>
            <a:endParaRPr lang="en-US" b="0">
              <a:latin typeface="Arial"/>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47905" y="2556590"/>
            <a:ext cx="338180" cy="380453"/>
          </a:xfrm>
          <a:prstGeom prst="rect">
            <a:avLst/>
          </a:prstGeom>
        </p:spPr>
      </p:pic>
    </p:spTree>
    <p:extLst>
      <p:ext uri="{BB962C8B-B14F-4D97-AF65-F5344CB8AC3E}">
        <p14:creationId xmlns:p14="http://schemas.microsoft.com/office/powerpoint/2010/main" val="154599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Automotive Innovation</a:t>
            </a:r>
          </a:p>
        </p:txBody>
      </p:sp>
      <p:pic>
        <p:nvPicPr>
          <p:cNvPr id="14" name="Picture 13" descr="A black and white photo of an old car&#10;&#10;Description automatically generated">
            <a:extLst>
              <a:ext uri="{FF2B5EF4-FFF2-40B4-BE49-F238E27FC236}">
                <a16:creationId xmlns:a16="http://schemas.microsoft.com/office/drawing/2014/main" id="{4244B8DA-0806-DA12-953C-62FD57997A58}"/>
              </a:ext>
            </a:extLst>
          </p:cNvPr>
          <p:cNvPicPr>
            <a:picLocks noChangeAspect="1"/>
          </p:cNvPicPr>
          <p:nvPr/>
        </p:nvPicPr>
        <p:blipFill>
          <a:blip r:embed="rId3"/>
          <a:stretch>
            <a:fillRect/>
          </a:stretch>
        </p:blipFill>
        <p:spPr>
          <a:xfrm>
            <a:off x="354828" y="1067518"/>
            <a:ext cx="3862343" cy="3040812"/>
          </a:xfrm>
          <a:prstGeom prst="rect">
            <a:avLst/>
          </a:prstGeom>
        </p:spPr>
      </p:pic>
      <p:sp>
        <p:nvSpPr>
          <p:cNvPr id="15" name="TextBox 14">
            <a:extLst>
              <a:ext uri="{FF2B5EF4-FFF2-40B4-BE49-F238E27FC236}">
                <a16:creationId xmlns:a16="http://schemas.microsoft.com/office/drawing/2014/main" id="{D370D8ED-2C6E-B69E-FA9A-16F7BBF6981E}"/>
              </a:ext>
            </a:extLst>
          </p:cNvPr>
          <p:cNvSpPr txBox="1"/>
          <p:nvPr/>
        </p:nvSpPr>
        <p:spPr>
          <a:xfrm>
            <a:off x="527538" y="4113514"/>
            <a:ext cx="3519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Benz Patent Motorwagen - 1885</a:t>
            </a:r>
            <a:endParaRPr lang="en-US"/>
          </a:p>
        </p:txBody>
      </p:sp>
      <p:pic>
        <p:nvPicPr>
          <p:cNvPr id="17" name="Picture 16" descr="A black and white photo of a horse carriage&#10;&#10;Description automatically generated">
            <a:extLst>
              <a:ext uri="{FF2B5EF4-FFF2-40B4-BE49-F238E27FC236}">
                <a16:creationId xmlns:a16="http://schemas.microsoft.com/office/drawing/2014/main" id="{2326B168-8AA2-1891-BCF9-66087EC19771}"/>
              </a:ext>
            </a:extLst>
          </p:cNvPr>
          <p:cNvPicPr>
            <a:picLocks noChangeAspect="1"/>
          </p:cNvPicPr>
          <p:nvPr/>
        </p:nvPicPr>
        <p:blipFill>
          <a:blip r:embed="rId4"/>
          <a:stretch>
            <a:fillRect/>
          </a:stretch>
        </p:blipFill>
        <p:spPr>
          <a:xfrm>
            <a:off x="4838404" y="1067519"/>
            <a:ext cx="3866664" cy="3040812"/>
          </a:xfrm>
          <a:prstGeom prst="rect">
            <a:avLst/>
          </a:prstGeom>
        </p:spPr>
      </p:pic>
      <p:sp>
        <p:nvSpPr>
          <p:cNvPr id="18" name="TextBox 17">
            <a:extLst>
              <a:ext uri="{FF2B5EF4-FFF2-40B4-BE49-F238E27FC236}">
                <a16:creationId xmlns:a16="http://schemas.microsoft.com/office/drawing/2014/main" id="{6F5F5C10-38FD-02F9-6D89-BC41DC11D7BC}"/>
              </a:ext>
            </a:extLst>
          </p:cNvPr>
          <p:cNvSpPr txBox="1"/>
          <p:nvPr/>
        </p:nvSpPr>
        <p:spPr>
          <a:xfrm>
            <a:off x="5013274" y="4113514"/>
            <a:ext cx="3519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Daimler Motorwagen - 1886</a:t>
            </a:r>
          </a:p>
        </p:txBody>
      </p:sp>
    </p:spTree>
    <p:extLst>
      <p:ext uri="{BB962C8B-B14F-4D97-AF65-F5344CB8AC3E}">
        <p14:creationId xmlns:p14="http://schemas.microsoft.com/office/powerpoint/2010/main" val="276224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b="0" dirty="0">
                <a:latin typeface="Arial"/>
                <a:cs typeface="FUTURA MEDIUM"/>
              </a:rPr>
              <a:t>05 – Mass Production</a:t>
            </a:r>
            <a:endParaRPr lang="en-US" b="0" dirty="0">
              <a:latin typeface="Arial"/>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8383" y="2753639"/>
            <a:ext cx="338180" cy="380453"/>
          </a:xfrm>
          <a:prstGeom prst="rect">
            <a:avLst/>
          </a:prstGeom>
        </p:spPr>
      </p:pic>
    </p:spTree>
    <p:extLst>
      <p:ext uri="{BB962C8B-B14F-4D97-AF65-F5344CB8AC3E}">
        <p14:creationId xmlns:p14="http://schemas.microsoft.com/office/powerpoint/2010/main" val="419212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Ford Model T</a:t>
            </a:r>
            <a:endParaRPr lang="en-US" dirty="0"/>
          </a:p>
        </p:txBody>
      </p:sp>
      <p:pic>
        <p:nvPicPr>
          <p:cNvPr id="14" name="Picture 13" descr="A collage of old cars&#10;&#10;Description automatically generated">
            <a:extLst>
              <a:ext uri="{FF2B5EF4-FFF2-40B4-BE49-F238E27FC236}">
                <a16:creationId xmlns:a16="http://schemas.microsoft.com/office/drawing/2014/main" id="{E71E1A25-0FC5-130E-B38F-3F543126C8E7}"/>
              </a:ext>
            </a:extLst>
          </p:cNvPr>
          <p:cNvPicPr>
            <a:picLocks noChangeAspect="1"/>
          </p:cNvPicPr>
          <p:nvPr/>
        </p:nvPicPr>
        <p:blipFill>
          <a:blip r:embed="rId3"/>
          <a:stretch>
            <a:fillRect/>
          </a:stretch>
        </p:blipFill>
        <p:spPr>
          <a:xfrm>
            <a:off x="3948213" y="1067518"/>
            <a:ext cx="4741270" cy="3655444"/>
          </a:xfrm>
          <a:prstGeom prst="rect">
            <a:avLst/>
          </a:prstGeom>
        </p:spPr>
      </p:pic>
      <p:sp>
        <p:nvSpPr>
          <p:cNvPr id="15" name="TextBox 14">
            <a:extLst>
              <a:ext uri="{FF2B5EF4-FFF2-40B4-BE49-F238E27FC236}">
                <a16:creationId xmlns:a16="http://schemas.microsoft.com/office/drawing/2014/main" id="{F58260DD-13D8-8B4A-94D4-5F236FFE5295}"/>
              </a:ext>
            </a:extLst>
          </p:cNvPr>
          <p:cNvSpPr txBox="1"/>
          <p:nvPr/>
        </p:nvSpPr>
        <p:spPr>
          <a:xfrm>
            <a:off x="454131" y="1286912"/>
            <a:ext cx="297486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Start production - 1/10/1908</a:t>
            </a:r>
          </a:p>
          <a:p>
            <a:r>
              <a:rPr lang="en-US" dirty="0"/>
              <a:t>Initial cost - $825</a:t>
            </a:r>
          </a:p>
          <a:p>
            <a:r>
              <a:rPr lang="en-US" dirty="0"/>
              <a:t>Cost in 1924 - $290</a:t>
            </a:r>
          </a:p>
        </p:txBody>
      </p:sp>
    </p:spTree>
    <p:extLst>
      <p:ext uri="{BB962C8B-B14F-4D97-AF65-F5344CB8AC3E}">
        <p14:creationId xmlns:p14="http://schemas.microsoft.com/office/powerpoint/2010/main" val="3454830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Production Line / Assembly Line</a:t>
            </a:r>
            <a:endParaRPr lang="en-US" dirty="0"/>
          </a:p>
        </p:txBody>
      </p:sp>
      <p:pic>
        <p:nvPicPr>
          <p:cNvPr id="14" name="Picture 13" descr="A group of men working on a factory&#10;&#10;Description automatically generated">
            <a:extLst>
              <a:ext uri="{FF2B5EF4-FFF2-40B4-BE49-F238E27FC236}">
                <a16:creationId xmlns:a16="http://schemas.microsoft.com/office/drawing/2014/main" id="{0326932C-706A-1EA3-CBFB-4C2803D72055}"/>
              </a:ext>
            </a:extLst>
          </p:cNvPr>
          <p:cNvPicPr>
            <a:picLocks noChangeAspect="1"/>
          </p:cNvPicPr>
          <p:nvPr/>
        </p:nvPicPr>
        <p:blipFill>
          <a:blip r:embed="rId3"/>
          <a:stretch>
            <a:fillRect/>
          </a:stretch>
        </p:blipFill>
        <p:spPr>
          <a:xfrm>
            <a:off x="4988337" y="2059557"/>
            <a:ext cx="3717762" cy="2684972"/>
          </a:xfrm>
          <a:prstGeom prst="rect">
            <a:avLst/>
          </a:prstGeom>
        </p:spPr>
      </p:pic>
      <p:pic>
        <p:nvPicPr>
          <p:cNvPr id="15" name="Picture 14" descr="A group of men working on a car&#10;&#10;Description automatically generated">
            <a:extLst>
              <a:ext uri="{FF2B5EF4-FFF2-40B4-BE49-F238E27FC236}">
                <a16:creationId xmlns:a16="http://schemas.microsoft.com/office/drawing/2014/main" id="{3A60BAB0-F0C9-B615-BB98-628E94668FA7}"/>
              </a:ext>
            </a:extLst>
          </p:cNvPr>
          <p:cNvPicPr>
            <a:picLocks noChangeAspect="1"/>
          </p:cNvPicPr>
          <p:nvPr/>
        </p:nvPicPr>
        <p:blipFill>
          <a:blip r:embed="rId4"/>
          <a:stretch>
            <a:fillRect/>
          </a:stretch>
        </p:blipFill>
        <p:spPr>
          <a:xfrm>
            <a:off x="462163" y="1067519"/>
            <a:ext cx="4057429" cy="2835934"/>
          </a:xfrm>
          <a:prstGeom prst="rect">
            <a:avLst/>
          </a:prstGeom>
        </p:spPr>
      </p:pic>
    </p:spTree>
    <p:extLst>
      <p:ext uri="{BB962C8B-B14F-4D97-AF65-F5344CB8AC3E}">
        <p14:creationId xmlns:p14="http://schemas.microsoft.com/office/powerpoint/2010/main" val="1581077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b="0" dirty="0">
                <a:latin typeface="Arial"/>
                <a:cs typeface="FUTURA MEDIUM"/>
              </a:rPr>
              <a:t>06 – Automotive Advancement</a:t>
            </a:r>
            <a:endParaRPr lang="en-US" b="0" dirty="0">
              <a:latin typeface="Arial"/>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45499" y="2574387"/>
            <a:ext cx="338180" cy="380453"/>
          </a:xfrm>
          <a:prstGeom prst="rect">
            <a:avLst/>
          </a:prstGeom>
        </p:spPr>
      </p:pic>
    </p:spTree>
    <p:extLst>
      <p:ext uri="{BB962C8B-B14F-4D97-AF65-F5344CB8AC3E}">
        <p14:creationId xmlns:p14="http://schemas.microsoft.com/office/powerpoint/2010/main" val="372814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atin typeface="Futura PT Bold"/>
                <a:cs typeface="FUTURA MEDIUM"/>
              </a:rPr>
              <a:t>Agenda</a:t>
            </a:r>
          </a:p>
        </p:txBody>
      </p:sp>
      <p:sp>
        <p:nvSpPr>
          <p:cNvPr id="7" name="Picture Placeholder 6"/>
          <p:cNvSpPr>
            <a:spLocks noGrp="1"/>
          </p:cNvSpPr>
          <p:nvPr>
            <p:ph type="pic" sz="quarter" idx="14"/>
          </p:nvPr>
        </p:nvSpPr>
        <p:spPr>
          <a:xfrm>
            <a:off x="4836317" y="225778"/>
            <a:ext cx="4079082" cy="4580732"/>
          </a:xfrm>
          <a:prstGeom prst="round2DiagRect">
            <a:avLst/>
          </a:prstGeom>
          <a:blipFill dpi="0" rotWithShape="1">
            <a:blip r:embed="rId2">
              <a:extLst>
                <a:ext uri="{28A0092B-C50C-407E-A947-70E740481C1C}">
                  <a14:useLocalDpi xmlns:a14="http://schemas.microsoft.com/office/drawing/2010/main" val="0"/>
                </a:ext>
              </a:extLst>
            </a:blip>
            <a:srcRect/>
            <a:stretch>
              <a:fillRect l="-35660" r="-14860"/>
            </a:stretch>
          </a:blipFill>
        </p:spPr>
        <p:txBody>
          <a:bodyPr/>
          <a:lstStyle/>
          <a:p>
            <a:endParaRPr lang="en-US"/>
          </a:p>
        </p:txBody>
      </p:sp>
      <p:grpSp>
        <p:nvGrpSpPr>
          <p:cNvPr id="20" name="Group 19">
            <a:extLst>
              <a:ext uri="{FF2B5EF4-FFF2-40B4-BE49-F238E27FC236}">
                <a16:creationId xmlns:a16="http://schemas.microsoft.com/office/drawing/2014/main" id="{230B757E-9EC2-4B7F-967F-1F074D131CE3}"/>
              </a:ext>
            </a:extLst>
          </p:cNvPr>
          <p:cNvGrpSpPr/>
          <p:nvPr/>
        </p:nvGrpSpPr>
        <p:grpSpPr>
          <a:xfrm>
            <a:off x="921565" y="770243"/>
            <a:ext cx="2970535" cy="461470"/>
            <a:chOff x="2892462" y="351983"/>
            <a:chExt cx="4137671" cy="454328"/>
          </a:xfrm>
        </p:grpSpPr>
        <p:grpSp>
          <p:nvGrpSpPr>
            <p:cNvPr id="21" name="Group 20">
              <a:extLst>
                <a:ext uri="{FF2B5EF4-FFF2-40B4-BE49-F238E27FC236}">
                  <a16:creationId xmlns:a16="http://schemas.microsoft.com/office/drawing/2014/main" id="{557F2F10-C8C0-41B8-BE3E-F2FD4935B052}"/>
                </a:ext>
              </a:extLst>
            </p:cNvPr>
            <p:cNvGrpSpPr/>
            <p:nvPr/>
          </p:nvGrpSpPr>
          <p:grpSpPr>
            <a:xfrm>
              <a:off x="2892462" y="351983"/>
              <a:ext cx="611505" cy="454328"/>
              <a:chOff x="4358640" y="844549"/>
              <a:chExt cx="815340" cy="605770"/>
            </a:xfrm>
          </p:grpSpPr>
          <p:sp>
            <p:nvSpPr>
              <p:cNvPr id="24" name="Rectangle: Rounded Corners 23">
                <a:extLst>
                  <a:ext uri="{FF2B5EF4-FFF2-40B4-BE49-F238E27FC236}">
                    <a16:creationId xmlns:a16="http://schemas.microsoft.com/office/drawing/2014/main" id="{BCC326A3-9CF6-45D5-BF35-B3386C6DFC8C}"/>
                  </a:ext>
                </a:extLst>
              </p:cNvPr>
              <p:cNvSpPr/>
              <p:nvPr/>
            </p:nvSpPr>
            <p:spPr>
              <a:xfrm>
                <a:off x="4358640" y="844549"/>
                <a:ext cx="815340"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25" name="TextBox 24">
                <a:extLst>
                  <a:ext uri="{FF2B5EF4-FFF2-40B4-BE49-F238E27FC236}">
                    <a16:creationId xmlns:a16="http://schemas.microsoft.com/office/drawing/2014/main" id="{5F5A6D55-F2B5-4457-9B57-EBCFF020ADD2}"/>
                  </a:ext>
                </a:extLst>
              </p:cNvPr>
              <p:cNvSpPr txBox="1"/>
              <p:nvPr/>
            </p:nvSpPr>
            <p:spPr>
              <a:xfrm>
                <a:off x="4515252" y="927100"/>
                <a:ext cx="494495" cy="523219"/>
              </a:xfrm>
              <a:prstGeom prst="rect">
                <a:avLst/>
              </a:prstGeom>
              <a:noFill/>
            </p:spPr>
            <p:txBody>
              <a:bodyPr wrap="none" lIns="0" tIns="0" rIns="0" bIns="0" rtlCol="0">
                <a:spAutoFit/>
              </a:bodyPr>
              <a:lstStyle/>
              <a:p>
                <a:pPr algn="ctr"/>
                <a:r>
                  <a:rPr lang="en-US" sz="2550" b="1">
                    <a:latin typeface="Futura PT Heavy" panose="020B0802020204020303" pitchFamily="34" charset="0"/>
                  </a:rPr>
                  <a:t>01</a:t>
                </a:r>
              </a:p>
            </p:txBody>
          </p:sp>
        </p:grpSp>
        <p:sp>
          <p:nvSpPr>
            <p:cNvPr id="23" name="TextBox 22">
              <a:extLst>
                <a:ext uri="{FF2B5EF4-FFF2-40B4-BE49-F238E27FC236}">
                  <a16:creationId xmlns:a16="http://schemas.microsoft.com/office/drawing/2014/main" id="{62E9B6E1-7420-4F5C-A89A-7C6EAEF8CB63}"/>
                </a:ext>
              </a:extLst>
            </p:cNvPr>
            <p:cNvSpPr txBox="1"/>
            <p:nvPr/>
          </p:nvSpPr>
          <p:spPr>
            <a:xfrm>
              <a:off x="3978096" y="383448"/>
              <a:ext cx="3052037" cy="272712"/>
            </a:xfrm>
            <a:prstGeom prst="rect">
              <a:avLst/>
            </a:prstGeom>
            <a:noFill/>
          </p:spPr>
          <p:txBody>
            <a:bodyPr wrap="square" lIns="0" tIns="0" rIns="0" bIns="0" rtlCol="0" anchor="t">
              <a:spAutoFit/>
            </a:bodyPr>
            <a:lstStyle/>
            <a:p>
              <a:r>
                <a:rPr lang="en-US" b="1" dirty="0">
                  <a:solidFill>
                    <a:srgbClr val="33383F"/>
                  </a:solidFill>
                  <a:latin typeface="Apercu (Body)"/>
                </a:rPr>
                <a:t>Introductions</a:t>
              </a:r>
            </a:p>
          </p:txBody>
        </p:sp>
      </p:grpSp>
      <p:grpSp>
        <p:nvGrpSpPr>
          <p:cNvPr id="26" name="Group 25">
            <a:extLst>
              <a:ext uri="{FF2B5EF4-FFF2-40B4-BE49-F238E27FC236}">
                <a16:creationId xmlns:a16="http://schemas.microsoft.com/office/drawing/2014/main" id="{1862D3A7-7D5C-4CB5-850E-7CDA713837C0}"/>
              </a:ext>
            </a:extLst>
          </p:cNvPr>
          <p:cNvGrpSpPr/>
          <p:nvPr/>
        </p:nvGrpSpPr>
        <p:grpSpPr>
          <a:xfrm>
            <a:off x="921564" y="1435728"/>
            <a:ext cx="3018263" cy="454328"/>
            <a:chOff x="2892462" y="1121329"/>
            <a:chExt cx="4267553" cy="454328"/>
          </a:xfrm>
        </p:grpSpPr>
        <p:grpSp>
          <p:nvGrpSpPr>
            <p:cNvPr id="39" name="Group 38">
              <a:extLst>
                <a:ext uri="{FF2B5EF4-FFF2-40B4-BE49-F238E27FC236}">
                  <a16:creationId xmlns:a16="http://schemas.microsoft.com/office/drawing/2014/main" id="{D046BB3F-3EC9-465E-8365-DDEADB9EA212}"/>
                </a:ext>
              </a:extLst>
            </p:cNvPr>
            <p:cNvGrpSpPr/>
            <p:nvPr/>
          </p:nvGrpSpPr>
          <p:grpSpPr>
            <a:xfrm>
              <a:off x="2892462" y="1121329"/>
              <a:ext cx="611505" cy="454328"/>
              <a:chOff x="4358640" y="844549"/>
              <a:chExt cx="815340" cy="605770"/>
            </a:xfrm>
          </p:grpSpPr>
          <p:sp>
            <p:nvSpPr>
              <p:cNvPr id="41" name="Rectangle: Rounded Corners 40">
                <a:extLst>
                  <a:ext uri="{FF2B5EF4-FFF2-40B4-BE49-F238E27FC236}">
                    <a16:creationId xmlns:a16="http://schemas.microsoft.com/office/drawing/2014/main" id="{C7F9C50E-0FF6-4707-A04E-5AF3F2262257}"/>
                  </a:ext>
                </a:extLst>
              </p:cNvPr>
              <p:cNvSpPr/>
              <p:nvPr/>
            </p:nvSpPr>
            <p:spPr>
              <a:xfrm>
                <a:off x="4358640" y="844549"/>
                <a:ext cx="815340"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2" name="TextBox 41">
                <a:extLst>
                  <a:ext uri="{FF2B5EF4-FFF2-40B4-BE49-F238E27FC236}">
                    <a16:creationId xmlns:a16="http://schemas.microsoft.com/office/drawing/2014/main" id="{962BF9C3-183F-4B9A-8982-2798407DE747}"/>
                  </a:ext>
                </a:extLst>
              </p:cNvPr>
              <p:cNvSpPr txBox="1"/>
              <p:nvPr/>
            </p:nvSpPr>
            <p:spPr>
              <a:xfrm>
                <a:off x="4504139" y="927100"/>
                <a:ext cx="516723" cy="523219"/>
              </a:xfrm>
              <a:prstGeom prst="rect">
                <a:avLst/>
              </a:prstGeom>
              <a:noFill/>
            </p:spPr>
            <p:txBody>
              <a:bodyPr wrap="none" lIns="0" tIns="0" rIns="0" bIns="0" rtlCol="0">
                <a:spAutoFit/>
              </a:bodyPr>
              <a:lstStyle/>
              <a:p>
                <a:pPr algn="ctr"/>
                <a:r>
                  <a:rPr lang="en-US" sz="2550" b="1">
                    <a:latin typeface="Futura PT Heavy" panose="020B0802020204020303" pitchFamily="34" charset="0"/>
                  </a:rPr>
                  <a:t>02</a:t>
                </a:r>
              </a:p>
            </p:txBody>
          </p:sp>
        </p:grpSp>
        <p:sp>
          <p:nvSpPr>
            <p:cNvPr id="40" name="TextBox 39">
              <a:extLst>
                <a:ext uri="{FF2B5EF4-FFF2-40B4-BE49-F238E27FC236}">
                  <a16:creationId xmlns:a16="http://schemas.microsoft.com/office/drawing/2014/main" id="{8F0E10C9-E34C-418A-9D97-348164150FB1}"/>
                </a:ext>
              </a:extLst>
            </p:cNvPr>
            <p:cNvSpPr txBox="1"/>
            <p:nvPr/>
          </p:nvSpPr>
          <p:spPr>
            <a:xfrm>
              <a:off x="3996955" y="1186714"/>
              <a:ext cx="3163060" cy="276999"/>
            </a:xfrm>
            <a:prstGeom prst="rect">
              <a:avLst/>
            </a:prstGeom>
            <a:noFill/>
          </p:spPr>
          <p:txBody>
            <a:bodyPr wrap="square" lIns="0" tIns="0" rIns="0" bIns="0" rtlCol="0" anchor="t">
              <a:spAutoFit/>
            </a:bodyPr>
            <a:lstStyle/>
            <a:p>
              <a:r>
                <a:rPr lang="en-US" b="1" dirty="0">
                  <a:solidFill>
                    <a:srgbClr val="33383F"/>
                  </a:solidFill>
                  <a:ea typeface="+mn-lt"/>
                  <a:cs typeface="+mn-lt"/>
                </a:rPr>
                <a:t>Early Automobiles</a:t>
              </a:r>
              <a:endParaRPr lang="en-US" dirty="0"/>
            </a:p>
          </p:txBody>
        </p:sp>
      </p:grpSp>
      <p:grpSp>
        <p:nvGrpSpPr>
          <p:cNvPr id="43" name="Group 42">
            <a:extLst>
              <a:ext uri="{FF2B5EF4-FFF2-40B4-BE49-F238E27FC236}">
                <a16:creationId xmlns:a16="http://schemas.microsoft.com/office/drawing/2014/main" id="{FD69BFD3-72F5-4696-A4B5-D10D702C9EB9}"/>
              </a:ext>
            </a:extLst>
          </p:cNvPr>
          <p:cNvGrpSpPr/>
          <p:nvPr/>
        </p:nvGrpSpPr>
        <p:grpSpPr>
          <a:xfrm>
            <a:off x="921564" y="2053957"/>
            <a:ext cx="3020022" cy="454328"/>
            <a:chOff x="2892460" y="2776537"/>
            <a:chExt cx="3639675" cy="454328"/>
          </a:xfrm>
        </p:grpSpPr>
        <p:grpSp>
          <p:nvGrpSpPr>
            <p:cNvPr id="44" name="Group 43">
              <a:extLst>
                <a:ext uri="{FF2B5EF4-FFF2-40B4-BE49-F238E27FC236}">
                  <a16:creationId xmlns:a16="http://schemas.microsoft.com/office/drawing/2014/main" id="{3DAB7F45-F802-4F75-9E8F-6B03A3021FB4}"/>
                </a:ext>
              </a:extLst>
            </p:cNvPr>
            <p:cNvGrpSpPr/>
            <p:nvPr/>
          </p:nvGrpSpPr>
          <p:grpSpPr>
            <a:xfrm>
              <a:off x="2892460" y="2776537"/>
              <a:ext cx="543758" cy="454328"/>
              <a:chOff x="4358640" y="844549"/>
              <a:chExt cx="725011" cy="605770"/>
            </a:xfrm>
          </p:grpSpPr>
          <p:sp>
            <p:nvSpPr>
              <p:cNvPr id="46" name="Rectangle: Rounded Corners 45">
                <a:extLst>
                  <a:ext uri="{FF2B5EF4-FFF2-40B4-BE49-F238E27FC236}">
                    <a16:creationId xmlns:a16="http://schemas.microsoft.com/office/drawing/2014/main" id="{18C768E1-1112-490D-9D13-D57E23819BA2}"/>
                  </a:ext>
                </a:extLst>
              </p:cNvPr>
              <p:cNvSpPr/>
              <p:nvPr/>
            </p:nvSpPr>
            <p:spPr>
              <a:xfrm>
                <a:off x="4358640" y="844549"/>
                <a:ext cx="725011"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7" name="TextBox 46">
                <a:extLst>
                  <a:ext uri="{FF2B5EF4-FFF2-40B4-BE49-F238E27FC236}">
                    <a16:creationId xmlns:a16="http://schemas.microsoft.com/office/drawing/2014/main" id="{CA81778A-3A05-4D09-A65A-ECCF266087B0}"/>
                  </a:ext>
                </a:extLst>
              </p:cNvPr>
              <p:cNvSpPr txBox="1"/>
              <p:nvPr/>
            </p:nvSpPr>
            <p:spPr>
              <a:xfrm>
                <a:off x="4501744" y="927100"/>
                <a:ext cx="521511" cy="523219"/>
              </a:xfrm>
              <a:prstGeom prst="rect">
                <a:avLst/>
              </a:prstGeom>
              <a:noFill/>
            </p:spPr>
            <p:txBody>
              <a:bodyPr wrap="none" lIns="0" tIns="0" rIns="0" bIns="0" rtlCol="0">
                <a:spAutoFit/>
              </a:bodyPr>
              <a:lstStyle/>
              <a:p>
                <a:pPr algn="ctr"/>
                <a:r>
                  <a:rPr lang="en-US" sz="2550" b="1">
                    <a:latin typeface="Futura PT Heavy" panose="020B0802020204020303" pitchFamily="34" charset="0"/>
                  </a:rPr>
                  <a:t>03</a:t>
                </a:r>
              </a:p>
            </p:txBody>
          </p:sp>
        </p:grpSp>
        <p:sp>
          <p:nvSpPr>
            <p:cNvPr id="45" name="TextBox 44">
              <a:extLst>
                <a:ext uri="{FF2B5EF4-FFF2-40B4-BE49-F238E27FC236}">
                  <a16:creationId xmlns:a16="http://schemas.microsoft.com/office/drawing/2014/main" id="{ED202FBA-1855-4291-8F3D-D382BE959925}"/>
                </a:ext>
              </a:extLst>
            </p:cNvPr>
            <p:cNvSpPr txBox="1"/>
            <p:nvPr/>
          </p:nvSpPr>
          <p:spPr>
            <a:xfrm>
              <a:off x="3831785" y="2882709"/>
              <a:ext cx="2700350" cy="276999"/>
            </a:xfrm>
            <a:prstGeom prst="rect">
              <a:avLst/>
            </a:prstGeom>
            <a:noFill/>
          </p:spPr>
          <p:txBody>
            <a:bodyPr wrap="square" lIns="0" tIns="0" rIns="0" bIns="0" rtlCol="0" anchor="t">
              <a:spAutoFit/>
            </a:bodyPr>
            <a:lstStyle/>
            <a:p>
              <a:r>
                <a:rPr lang="en-US" b="1" dirty="0">
                  <a:solidFill>
                    <a:srgbClr val="33383F"/>
                  </a:solidFill>
                  <a:ea typeface="+mn-lt"/>
                  <a:cs typeface="+mn-lt"/>
                </a:rPr>
                <a:t>Internal Combustion</a:t>
              </a:r>
              <a:endParaRPr lang="en-US" dirty="0"/>
            </a:p>
          </p:txBody>
        </p:sp>
      </p:grpSp>
      <p:grpSp>
        <p:nvGrpSpPr>
          <p:cNvPr id="2" name="Group 1">
            <a:extLst>
              <a:ext uri="{FF2B5EF4-FFF2-40B4-BE49-F238E27FC236}">
                <a16:creationId xmlns:a16="http://schemas.microsoft.com/office/drawing/2014/main" id="{FFC5F9AD-0605-F528-46F5-7445EF2AD707}"/>
              </a:ext>
            </a:extLst>
          </p:cNvPr>
          <p:cNvGrpSpPr/>
          <p:nvPr/>
        </p:nvGrpSpPr>
        <p:grpSpPr>
          <a:xfrm>
            <a:off x="990149" y="2735659"/>
            <a:ext cx="3372410" cy="295361"/>
            <a:chOff x="2975118" y="2838445"/>
            <a:chExt cx="4064366" cy="413041"/>
          </a:xfrm>
        </p:grpSpPr>
        <p:sp>
          <p:nvSpPr>
            <p:cNvPr id="8" name="TextBox 7">
              <a:extLst>
                <a:ext uri="{FF2B5EF4-FFF2-40B4-BE49-F238E27FC236}">
                  <a16:creationId xmlns:a16="http://schemas.microsoft.com/office/drawing/2014/main" id="{C861FED1-2840-001D-1126-2EF4D26EC9A9}"/>
                </a:ext>
              </a:extLst>
            </p:cNvPr>
            <p:cNvSpPr txBox="1"/>
            <p:nvPr/>
          </p:nvSpPr>
          <p:spPr>
            <a:xfrm>
              <a:off x="2975118" y="2838445"/>
              <a:ext cx="440477" cy="392416"/>
            </a:xfrm>
            <a:prstGeom prst="rect">
              <a:avLst/>
            </a:prstGeom>
            <a:noFill/>
          </p:spPr>
          <p:txBody>
            <a:bodyPr wrap="none" lIns="0" tIns="0" rIns="0" bIns="0" rtlCol="0" anchor="t">
              <a:spAutoFit/>
            </a:bodyPr>
            <a:lstStyle/>
            <a:p>
              <a:pPr algn="ctr"/>
              <a:r>
                <a:rPr lang="en-US" sz="2550" b="1">
                  <a:latin typeface="Futura PT Heavy"/>
                </a:rPr>
                <a:t>04</a:t>
              </a:r>
              <a:endParaRPr lang="en-US" sz="2550" b="1">
                <a:latin typeface="Futura PT Heavy" panose="020B0802020204020303" pitchFamily="34" charset="0"/>
              </a:endParaRPr>
            </a:p>
          </p:txBody>
        </p:sp>
        <p:sp>
          <p:nvSpPr>
            <p:cNvPr id="4" name="TextBox 3">
              <a:extLst>
                <a:ext uri="{FF2B5EF4-FFF2-40B4-BE49-F238E27FC236}">
                  <a16:creationId xmlns:a16="http://schemas.microsoft.com/office/drawing/2014/main" id="{4BB607B0-53E1-577B-D266-9487E991F55E}"/>
                </a:ext>
              </a:extLst>
            </p:cNvPr>
            <p:cNvSpPr txBox="1"/>
            <p:nvPr/>
          </p:nvSpPr>
          <p:spPr>
            <a:xfrm>
              <a:off x="3831784" y="2864123"/>
              <a:ext cx="3207700" cy="387363"/>
            </a:xfrm>
            <a:prstGeom prst="rect">
              <a:avLst/>
            </a:prstGeom>
            <a:noFill/>
          </p:spPr>
          <p:txBody>
            <a:bodyPr wrap="square" lIns="0" tIns="0" rIns="0" bIns="0" rtlCol="0" anchor="t">
              <a:spAutoFit/>
            </a:bodyPr>
            <a:lstStyle/>
            <a:p>
              <a:r>
                <a:rPr lang="en-US" b="1" dirty="0">
                  <a:solidFill>
                    <a:srgbClr val="33383F"/>
                  </a:solidFill>
                  <a:ea typeface="+mn-lt"/>
                  <a:cs typeface="+mn-lt"/>
                </a:rPr>
                <a:t>Automotive Innovation</a:t>
              </a:r>
              <a:endParaRPr lang="en-US" dirty="0"/>
            </a:p>
          </p:txBody>
        </p:sp>
      </p:grpSp>
      <p:sp>
        <p:nvSpPr>
          <p:cNvPr id="16" name="TextBox 15">
            <a:extLst>
              <a:ext uri="{FF2B5EF4-FFF2-40B4-BE49-F238E27FC236}">
                <a16:creationId xmlns:a16="http://schemas.microsoft.com/office/drawing/2014/main" id="{3B1CBBC1-9AE3-4CEA-20C3-E733CFADBEF8}"/>
              </a:ext>
            </a:extLst>
          </p:cNvPr>
          <p:cNvSpPr txBox="1"/>
          <p:nvPr/>
        </p:nvSpPr>
        <p:spPr>
          <a:xfrm>
            <a:off x="1701881" y="3366148"/>
            <a:ext cx="2247131" cy="276999"/>
          </a:xfrm>
          <a:prstGeom prst="rect">
            <a:avLst/>
          </a:prstGeom>
          <a:noFill/>
        </p:spPr>
        <p:txBody>
          <a:bodyPr wrap="square" lIns="0" tIns="0" rIns="0" bIns="0" rtlCol="0" anchor="t">
            <a:spAutoFit/>
          </a:bodyPr>
          <a:lstStyle/>
          <a:p>
            <a:r>
              <a:rPr lang="en-US" b="1" dirty="0">
                <a:solidFill>
                  <a:srgbClr val="33383F"/>
                </a:solidFill>
                <a:latin typeface="Futura PT Heavy"/>
              </a:rPr>
              <a:t>Mass Production</a:t>
            </a:r>
            <a:endParaRPr lang="en-US" dirty="0"/>
          </a:p>
        </p:txBody>
      </p:sp>
      <p:sp>
        <p:nvSpPr>
          <p:cNvPr id="31" name="Rectangle: Rounded Corners 30">
            <a:extLst>
              <a:ext uri="{FF2B5EF4-FFF2-40B4-BE49-F238E27FC236}">
                <a16:creationId xmlns:a16="http://schemas.microsoft.com/office/drawing/2014/main" id="{E73CFDD6-631E-6ED2-D9AB-8F7B14EBBCAD}"/>
              </a:ext>
            </a:extLst>
          </p:cNvPr>
          <p:cNvSpPr/>
          <p:nvPr/>
        </p:nvSpPr>
        <p:spPr>
          <a:xfrm>
            <a:off x="922005" y="2701629"/>
            <a:ext cx="432492" cy="34289"/>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32" name="Rectangle: Rounded Corners 31">
            <a:extLst>
              <a:ext uri="{FF2B5EF4-FFF2-40B4-BE49-F238E27FC236}">
                <a16:creationId xmlns:a16="http://schemas.microsoft.com/office/drawing/2014/main" id="{502DD0D8-6E96-D6DE-2C4F-6D0145792103}"/>
              </a:ext>
            </a:extLst>
          </p:cNvPr>
          <p:cNvSpPr/>
          <p:nvPr/>
        </p:nvSpPr>
        <p:spPr>
          <a:xfrm>
            <a:off x="922005" y="3330722"/>
            <a:ext cx="432492" cy="3428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34" name="TextBox 33">
            <a:extLst>
              <a:ext uri="{FF2B5EF4-FFF2-40B4-BE49-F238E27FC236}">
                <a16:creationId xmlns:a16="http://schemas.microsoft.com/office/drawing/2014/main" id="{BB416016-1952-39E8-12F7-B3F319D1FA5C}"/>
              </a:ext>
            </a:extLst>
          </p:cNvPr>
          <p:cNvSpPr txBox="1"/>
          <p:nvPr/>
        </p:nvSpPr>
        <p:spPr>
          <a:xfrm>
            <a:off x="991921" y="3348804"/>
            <a:ext cx="365485" cy="392415"/>
          </a:xfrm>
          <a:prstGeom prst="rect">
            <a:avLst/>
          </a:prstGeom>
          <a:noFill/>
        </p:spPr>
        <p:txBody>
          <a:bodyPr wrap="none" lIns="0" tIns="0" rIns="0" bIns="0" rtlCol="0" anchor="t">
            <a:spAutoFit/>
          </a:bodyPr>
          <a:lstStyle/>
          <a:p>
            <a:pPr algn="ctr"/>
            <a:r>
              <a:rPr lang="en-US" sz="2550" b="1">
                <a:latin typeface="Futura PT Heavy"/>
              </a:rPr>
              <a:t>05</a:t>
            </a:r>
            <a:endParaRPr lang="en-US" sz="2550" b="1">
              <a:latin typeface="Futura PT Heavy" panose="020B0802020204020303" pitchFamily="34" charset="0"/>
            </a:endParaRPr>
          </a:p>
        </p:txBody>
      </p:sp>
    </p:spTree>
    <p:extLst>
      <p:ext uri="{BB962C8B-B14F-4D97-AF65-F5344CB8AC3E}">
        <p14:creationId xmlns:p14="http://schemas.microsoft.com/office/powerpoint/2010/main" val="220607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animBg="1"/>
      <p:bldP spid="32" grpId="0" animBg="1"/>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Industry Competition and Advancement</a:t>
            </a:r>
          </a:p>
        </p:txBody>
      </p:sp>
      <p:pic>
        <p:nvPicPr>
          <p:cNvPr id="15" name="Picture 14" descr="A blue and white logo&#10;&#10;Description automatically generated">
            <a:extLst>
              <a:ext uri="{FF2B5EF4-FFF2-40B4-BE49-F238E27FC236}">
                <a16:creationId xmlns:a16="http://schemas.microsoft.com/office/drawing/2014/main" id="{CD40D0F8-9B67-90F4-7044-9B29DCD3AB1E}"/>
              </a:ext>
            </a:extLst>
          </p:cNvPr>
          <p:cNvPicPr>
            <a:picLocks noChangeAspect="1"/>
          </p:cNvPicPr>
          <p:nvPr/>
        </p:nvPicPr>
        <p:blipFill>
          <a:blip r:embed="rId3"/>
          <a:stretch>
            <a:fillRect/>
          </a:stretch>
        </p:blipFill>
        <p:spPr>
          <a:xfrm>
            <a:off x="552450" y="1192063"/>
            <a:ext cx="3467100" cy="1314450"/>
          </a:xfrm>
          <a:prstGeom prst="rect">
            <a:avLst/>
          </a:prstGeom>
        </p:spPr>
      </p:pic>
      <p:pic>
        <p:nvPicPr>
          <p:cNvPr id="16" name="Picture 15" descr="A blue square with white letters on it&#10;&#10;Description automatically generated">
            <a:extLst>
              <a:ext uri="{FF2B5EF4-FFF2-40B4-BE49-F238E27FC236}">
                <a16:creationId xmlns:a16="http://schemas.microsoft.com/office/drawing/2014/main" id="{263A54CC-72FE-924C-307B-7A8AEB819509}"/>
              </a:ext>
            </a:extLst>
          </p:cNvPr>
          <p:cNvPicPr>
            <a:picLocks noChangeAspect="1"/>
          </p:cNvPicPr>
          <p:nvPr/>
        </p:nvPicPr>
        <p:blipFill>
          <a:blip r:embed="rId4"/>
          <a:stretch>
            <a:fillRect/>
          </a:stretch>
        </p:blipFill>
        <p:spPr>
          <a:xfrm>
            <a:off x="3511221" y="2686320"/>
            <a:ext cx="2143125" cy="2143125"/>
          </a:xfrm>
          <a:prstGeom prst="rect">
            <a:avLst/>
          </a:prstGeom>
        </p:spPr>
      </p:pic>
      <p:pic>
        <p:nvPicPr>
          <p:cNvPr id="17" name="Picture 16" descr="A logo of a car brand&#10;&#10;Description automatically generated">
            <a:extLst>
              <a:ext uri="{FF2B5EF4-FFF2-40B4-BE49-F238E27FC236}">
                <a16:creationId xmlns:a16="http://schemas.microsoft.com/office/drawing/2014/main" id="{E8537270-15D2-A0D8-BBDE-2BE8E87BEC97}"/>
              </a:ext>
            </a:extLst>
          </p:cNvPr>
          <p:cNvPicPr>
            <a:picLocks noChangeAspect="1"/>
          </p:cNvPicPr>
          <p:nvPr/>
        </p:nvPicPr>
        <p:blipFill>
          <a:blip r:embed="rId5"/>
          <a:stretch>
            <a:fillRect/>
          </a:stretch>
        </p:blipFill>
        <p:spPr>
          <a:xfrm>
            <a:off x="5641406" y="1047930"/>
            <a:ext cx="2886075" cy="1581150"/>
          </a:xfrm>
          <a:prstGeom prst="rect">
            <a:avLst/>
          </a:prstGeom>
        </p:spPr>
      </p:pic>
    </p:spTree>
    <p:extLst>
      <p:ext uri="{BB962C8B-B14F-4D97-AF65-F5344CB8AC3E}">
        <p14:creationId xmlns:p14="http://schemas.microsoft.com/office/powerpoint/2010/main" val="2526060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Industry Competition and Advancement</a:t>
            </a:r>
          </a:p>
        </p:txBody>
      </p:sp>
      <p:pic>
        <p:nvPicPr>
          <p:cNvPr id="3" name="Picture 2" descr="A black steering wheel with silver spokes&#10;&#10;Description automatically generated">
            <a:extLst>
              <a:ext uri="{FF2B5EF4-FFF2-40B4-BE49-F238E27FC236}">
                <a16:creationId xmlns:a16="http://schemas.microsoft.com/office/drawing/2014/main" id="{21368784-1923-4317-9DA6-745022F9EE6E}"/>
              </a:ext>
            </a:extLst>
          </p:cNvPr>
          <p:cNvPicPr>
            <a:picLocks noChangeAspect="1"/>
          </p:cNvPicPr>
          <p:nvPr/>
        </p:nvPicPr>
        <p:blipFill>
          <a:blip r:embed="rId3"/>
          <a:stretch>
            <a:fillRect/>
          </a:stretch>
        </p:blipFill>
        <p:spPr>
          <a:xfrm>
            <a:off x="715184" y="1363244"/>
            <a:ext cx="2257425" cy="2028825"/>
          </a:xfrm>
          <a:prstGeom prst="rect">
            <a:avLst/>
          </a:prstGeom>
        </p:spPr>
      </p:pic>
      <p:pic>
        <p:nvPicPr>
          <p:cNvPr id="4" name="Picture 3" descr="A pair of black shock absorbers&#10;&#10;Description automatically generated">
            <a:extLst>
              <a:ext uri="{FF2B5EF4-FFF2-40B4-BE49-F238E27FC236}">
                <a16:creationId xmlns:a16="http://schemas.microsoft.com/office/drawing/2014/main" id="{5D1E058B-25B3-24B0-01F0-773972A78FEB}"/>
              </a:ext>
            </a:extLst>
          </p:cNvPr>
          <p:cNvPicPr>
            <a:picLocks noChangeAspect="1"/>
          </p:cNvPicPr>
          <p:nvPr/>
        </p:nvPicPr>
        <p:blipFill>
          <a:blip r:embed="rId4"/>
          <a:stretch>
            <a:fillRect/>
          </a:stretch>
        </p:blipFill>
        <p:spPr>
          <a:xfrm>
            <a:off x="2807714" y="2814367"/>
            <a:ext cx="2881590" cy="2329133"/>
          </a:xfrm>
          <a:prstGeom prst="rect">
            <a:avLst/>
          </a:prstGeom>
        </p:spPr>
      </p:pic>
      <p:pic>
        <p:nvPicPr>
          <p:cNvPr id="5" name="Picture 4" descr="A close-up of a machine&#10;&#10;Description automatically generated">
            <a:extLst>
              <a:ext uri="{FF2B5EF4-FFF2-40B4-BE49-F238E27FC236}">
                <a16:creationId xmlns:a16="http://schemas.microsoft.com/office/drawing/2014/main" id="{180808D2-E82D-B3D4-9098-D37A798CCA5F}"/>
              </a:ext>
            </a:extLst>
          </p:cNvPr>
          <p:cNvPicPr>
            <a:picLocks noChangeAspect="1"/>
          </p:cNvPicPr>
          <p:nvPr/>
        </p:nvPicPr>
        <p:blipFill>
          <a:blip r:embed="rId5"/>
          <a:stretch>
            <a:fillRect/>
          </a:stretch>
        </p:blipFill>
        <p:spPr>
          <a:xfrm>
            <a:off x="5542023" y="1067429"/>
            <a:ext cx="3149541" cy="2329313"/>
          </a:xfrm>
          <a:prstGeom prst="rect">
            <a:avLst/>
          </a:prstGeom>
        </p:spPr>
      </p:pic>
    </p:spTree>
    <p:extLst>
      <p:ext uri="{BB962C8B-B14F-4D97-AF65-F5344CB8AC3E}">
        <p14:creationId xmlns:p14="http://schemas.microsoft.com/office/powerpoint/2010/main" val="78140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b="0" dirty="0">
                <a:latin typeface="Arial"/>
                <a:cs typeface="FUTURA MEDIUM"/>
              </a:rPr>
              <a:t>07 – Automotive Styling</a:t>
            </a:r>
            <a:endParaRPr lang="en-US" b="0" dirty="0">
              <a:latin typeface="Arial"/>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34980" y="2566395"/>
            <a:ext cx="338180" cy="380453"/>
          </a:xfrm>
          <a:prstGeom prst="rect">
            <a:avLst/>
          </a:prstGeom>
        </p:spPr>
      </p:pic>
    </p:spTree>
    <p:extLst>
      <p:ext uri="{BB962C8B-B14F-4D97-AF65-F5344CB8AC3E}">
        <p14:creationId xmlns:p14="http://schemas.microsoft.com/office/powerpoint/2010/main" val="224361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Functional Vs. Aesthetic Design</a:t>
            </a:r>
          </a:p>
        </p:txBody>
      </p:sp>
      <p:pic>
        <p:nvPicPr>
          <p:cNvPr id="6" name="Picture 5">
            <a:extLst>
              <a:ext uri="{FF2B5EF4-FFF2-40B4-BE49-F238E27FC236}">
                <a16:creationId xmlns:a16="http://schemas.microsoft.com/office/drawing/2014/main" id="{B08A29A4-BB96-9D21-1387-09856A9CF650}"/>
              </a:ext>
            </a:extLst>
          </p:cNvPr>
          <p:cNvPicPr>
            <a:picLocks noChangeAspect="1"/>
          </p:cNvPicPr>
          <p:nvPr/>
        </p:nvPicPr>
        <p:blipFill>
          <a:blip r:embed="rId3"/>
          <a:stretch>
            <a:fillRect/>
          </a:stretch>
        </p:blipFill>
        <p:spPr>
          <a:xfrm>
            <a:off x="452887" y="1066844"/>
            <a:ext cx="4129897" cy="2222651"/>
          </a:xfrm>
          <a:prstGeom prst="rect">
            <a:avLst/>
          </a:prstGeom>
        </p:spPr>
      </p:pic>
      <p:pic>
        <p:nvPicPr>
          <p:cNvPr id="7" name="Picture 6" descr="A group of people in a car&#10;&#10;Description automatically generated">
            <a:extLst>
              <a:ext uri="{FF2B5EF4-FFF2-40B4-BE49-F238E27FC236}">
                <a16:creationId xmlns:a16="http://schemas.microsoft.com/office/drawing/2014/main" id="{E63F727E-5F12-C634-ED30-493CF4C88EFD}"/>
              </a:ext>
            </a:extLst>
          </p:cNvPr>
          <p:cNvPicPr>
            <a:picLocks noChangeAspect="1"/>
          </p:cNvPicPr>
          <p:nvPr/>
        </p:nvPicPr>
        <p:blipFill>
          <a:blip r:embed="rId4"/>
          <a:stretch>
            <a:fillRect/>
          </a:stretch>
        </p:blipFill>
        <p:spPr>
          <a:xfrm>
            <a:off x="4831673" y="1994858"/>
            <a:ext cx="3858557" cy="2577142"/>
          </a:xfrm>
          <a:prstGeom prst="rect">
            <a:avLst/>
          </a:prstGeom>
        </p:spPr>
      </p:pic>
    </p:spTree>
    <p:extLst>
      <p:ext uri="{BB962C8B-B14F-4D97-AF65-F5344CB8AC3E}">
        <p14:creationId xmlns:p14="http://schemas.microsoft.com/office/powerpoint/2010/main" val="2405194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b="0" dirty="0">
                <a:latin typeface="Arial"/>
                <a:cs typeface="FUTURA MEDIUM"/>
              </a:rPr>
              <a:t>08 – Global Influence</a:t>
            </a:r>
            <a:endParaRPr lang="en-US" b="0" dirty="0">
              <a:latin typeface="Arial"/>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3819" y="2566395"/>
            <a:ext cx="338180" cy="380453"/>
          </a:xfrm>
          <a:prstGeom prst="rect">
            <a:avLst/>
          </a:prstGeom>
        </p:spPr>
      </p:pic>
    </p:spTree>
    <p:extLst>
      <p:ext uri="{BB962C8B-B14F-4D97-AF65-F5344CB8AC3E}">
        <p14:creationId xmlns:p14="http://schemas.microsoft.com/office/powerpoint/2010/main" val="315597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Industry, Manufacturing, and Infrastructure</a:t>
            </a:r>
          </a:p>
        </p:txBody>
      </p:sp>
      <p:sp>
        <p:nvSpPr>
          <p:cNvPr id="15" name="TextBox 14">
            <a:extLst>
              <a:ext uri="{FF2B5EF4-FFF2-40B4-BE49-F238E27FC236}">
                <a16:creationId xmlns:a16="http://schemas.microsoft.com/office/drawing/2014/main" id="{A2A71F52-C31C-DBB4-2FF3-521098C69298}"/>
              </a:ext>
            </a:extLst>
          </p:cNvPr>
          <p:cNvSpPr txBox="1"/>
          <p:nvPr/>
        </p:nvSpPr>
        <p:spPr>
          <a:xfrm>
            <a:off x="454546" y="1069593"/>
            <a:ext cx="692394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Competition drives innovation.</a:t>
            </a:r>
          </a:p>
          <a:p>
            <a:endParaRPr lang="en-US" dirty="0"/>
          </a:p>
          <a:p>
            <a:r>
              <a:rPr lang="en-US" dirty="0"/>
              <a:t>World War II leads to global industrial and manufacturing boom.</a:t>
            </a:r>
          </a:p>
          <a:p>
            <a:endParaRPr lang="en-US" dirty="0"/>
          </a:p>
          <a:p>
            <a:r>
              <a:rPr lang="en-US" dirty="0"/>
              <a:t>Infrastructure development leads to greater vehicle capability.</a:t>
            </a:r>
          </a:p>
        </p:txBody>
      </p:sp>
      <p:pic>
        <p:nvPicPr>
          <p:cNvPr id="16" name="Picture 15" descr="A aerial view of a highway interchange&#10;&#10;Description automatically generated">
            <a:extLst>
              <a:ext uri="{FF2B5EF4-FFF2-40B4-BE49-F238E27FC236}">
                <a16:creationId xmlns:a16="http://schemas.microsoft.com/office/drawing/2014/main" id="{B348630D-CBDA-67CC-BD8A-647061455E75}"/>
              </a:ext>
            </a:extLst>
          </p:cNvPr>
          <p:cNvPicPr>
            <a:picLocks noChangeAspect="1"/>
          </p:cNvPicPr>
          <p:nvPr/>
        </p:nvPicPr>
        <p:blipFill>
          <a:blip r:embed="rId3"/>
          <a:stretch>
            <a:fillRect/>
          </a:stretch>
        </p:blipFill>
        <p:spPr>
          <a:xfrm>
            <a:off x="2640764" y="2544792"/>
            <a:ext cx="3862472" cy="2598708"/>
          </a:xfrm>
          <a:prstGeom prst="rect">
            <a:avLst/>
          </a:prstGeom>
        </p:spPr>
      </p:pic>
    </p:spTree>
    <p:extLst>
      <p:ext uri="{BB962C8B-B14F-4D97-AF65-F5344CB8AC3E}">
        <p14:creationId xmlns:p14="http://schemas.microsoft.com/office/powerpoint/2010/main" val="172481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Early Japanese Automakers</a:t>
            </a:r>
          </a:p>
        </p:txBody>
      </p:sp>
      <p:sp>
        <p:nvSpPr>
          <p:cNvPr id="3" name="TextBox 2">
            <a:extLst>
              <a:ext uri="{FF2B5EF4-FFF2-40B4-BE49-F238E27FC236}">
                <a16:creationId xmlns:a16="http://schemas.microsoft.com/office/drawing/2014/main" id="{A9A642A7-41A5-0863-33B8-5CC51DD59752}"/>
              </a:ext>
            </a:extLst>
          </p:cNvPr>
          <p:cNvSpPr txBox="1"/>
          <p:nvPr/>
        </p:nvSpPr>
        <p:spPr>
          <a:xfrm>
            <a:off x="670413" y="1571624"/>
            <a:ext cx="567103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Mazda launched the Mazda-Go Auto-rickshaw in 1931.</a:t>
            </a:r>
          </a:p>
          <a:p>
            <a:endParaRPr lang="en-US" dirty="0"/>
          </a:p>
          <a:p>
            <a:r>
              <a:rPr lang="en-US" dirty="0"/>
              <a:t>Toyota launched the G1 in August 1935.</a:t>
            </a:r>
            <a:endParaRPr lang="en-US"/>
          </a:p>
          <a:p>
            <a:endParaRPr lang="en-US" dirty="0"/>
          </a:p>
          <a:p>
            <a:r>
              <a:rPr lang="en-US" dirty="0"/>
              <a:t>Honda launched the T360 in August 1963.</a:t>
            </a:r>
            <a:endParaRPr lang="en-US"/>
          </a:p>
          <a:p>
            <a:endParaRPr lang="en-US" dirty="0"/>
          </a:p>
          <a:p>
            <a:endParaRPr lang="en-US" dirty="0"/>
          </a:p>
        </p:txBody>
      </p:sp>
    </p:spTree>
    <p:extLst>
      <p:ext uri="{BB962C8B-B14F-4D97-AF65-F5344CB8AC3E}">
        <p14:creationId xmlns:p14="http://schemas.microsoft.com/office/powerpoint/2010/main" val="1454460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b="0" dirty="0">
                <a:latin typeface="Arial"/>
                <a:cs typeface="FUTURA MEDIUM"/>
              </a:rPr>
              <a:t>09 – Safety Innovation</a:t>
            </a:r>
            <a:endParaRPr lang="en-US" b="0" dirty="0">
              <a:latin typeface="Arial"/>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3819" y="2566395"/>
            <a:ext cx="338180" cy="380453"/>
          </a:xfrm>
          <a:prstGeom prst="rect">
            <a:avLst/>
          </a:prstGeom>
        </p:spPr>
      </p:pic>
    </p:spTree>
    <p:extLst>
      <p:ext uri="{BB962C8B-B14F-4D97-AF65-F5344CB8AC3E}">
        <p14:creationId xmlns:p14="http://schemas.microsoft.com/office/powerpoint/2010/main" val="191231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Driving Safety</a:t>
            </a:r>
          </a:p>
        </p:txBody>
      </p:sp>
      <p:pic>
        <p:nvPicPr>
          <p:cNvPr id="5" name="Picture 4" descr="A seat belt in a car&#10;&#10;Description automatically generated">
            <a:extLst>
              <a:ext uri="{FF2B5EF4-FFF2-40B4-BE49-F238E27FC236}">
                <a16:creationId xmlns:a16="http://schemas.microsoft.com/office/drawing/2014/main" id="{8DF0507A-3683-DDEE-0BAC-F21244F6FBC5}"/>
              </a:ext>
            </a:extLst>
          </p:cNvPr>
          <p:cNvPicPr>
            <a:picLocks noChangeAspect="1"/>
          </p:cNvPicPr>
          <p:nvPr/>
        </p:nvPicPr>
        <p:blipFill>
          <a:blip r:embed="rId3"/>
          <a:stretch>
            <a:fillRect/>
          </a:stretch>
        </p:blipFill>
        <p:spPr>
          <a:xfrm>
            <a:off x="452887" y="1067518"/>
            <a:ext cx="3439784" cy="2566359"/>
          </a:xfrm>
          <a:prstGeom prst="rect">
            <a:avLst/>
          </a:prstGeom>
        </p:spPr>
      </p:pic>
      <p:pic>
        <p:nvPicPr>
          <p:cNvPr id="6" name="Picture 5" descr="A colorful car frame with text above&#10;&#10;Description automatically generated">
            <a:extLst>
              <a:ext uri="{FF2B5EF4-FFF2-40B4-BE49-F238E27FC236}">
                <a16:creationId xmlns:a16="http://schemas.microsoft.com/office/drawing/2014/main" id="{BE4E6C52-40A3-E991-CD9B-2618BBAED7AF}"/>
              </a:ext>
            </a:extLst>
          </p:cNvPr>
          <p:cNvPicPr>
            <a:picLocks noChangeAspect="1"/>
          </p:cNvPicPr>
          <p:nvPr/>
        </p:nvPicPr>
        <p:blipFill>
          <a:blip r:embed="rId4"/>
          <a:stretch>
            <a:fillRect/>
          </a:stretch>
        </p:blipFill>
        <p:spPr>
          <a:xfrm>
            <a:off x="2175312" y="1283178"/>
            <a:ext cx="4685546" cy="3515265"/>
          </a:xfrm>
          <a:prstGeom prst="rect">
            <a:avLst/>
          </a:prstGeom>
        </p:spPr>
      </p:pic>
      <p:pic>
        <p:nvPicPr>
          <p:cNvPr id="4" name="Picture 3">
            <a:extLst>
              <a:ext uri="{FF2B5EF4-FFF2-40B4-BE49-F238E27FC236}">
                <a16:creationId xmlns:a16="http://schemas.microsoft.com/office/drawing/2014/main" id="{2FA92198-6486-DACF-B25C-D3A59213C813}"/>
              </a:ext>
            </a:extLst>
          </p:cNvPr>
          <p:cNvPicPr>
            <a:picLocks noChangeAspect="1"/>
          </p:cNvPicPr>
          <p:nvPr/>
        </p:nvPicPr>
        <p:blipFill>
          <a:blip r:embed="rId5"/>
          <a:stretch>
            <a:fillRect/>
          </a:stretch>
        </p:blipFill>
        <p:spPr>
          <a:xfrm>
            <a:off x="4576919" y="636198"/>
            <a:ext cx="4206321" cy="2566359"/>
          </a:xfrm>
          <a:prstGeom prst="rect">
            <a:avLst/>
          </a:prstGeom>
        </p:spPr>
      </p:pic>
    </p:spTree>
    <p:extLst>
      <p:ext uri="{BB962C8B-B14F-4D97-AF65-F5344CB8AC3E}">
        <p14:creationId xmlns:p14="http://schemas.microsoft.com/office/powerpoint/2010/main" val="220536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Driving Safety</a:t>
            </a:r>
          </a:p>
        </p:txBody>
      </p:sp>
      <p:pic>
        <p:nvPicPr>
          <p:cNvPr id="3" name="Picture 2" descr="A group of cars driving on a road&#10;&#10;Description automatically generated">
            <a:extLst>
              <a:ext uri="{FF2B5EF4-FFF2-40B4-BE49-F238E27FC236}">
                <a16:creationId xmlns:a16="http://schemas.microsoft.com/office/drawing/2014/main" id="{11391A97-951F-5941-762B-37262ABE11A1}"/>
              </a:ext>
            </a:extLst>
          </p:cNvPr>
          <p:cNvPicPr>
            <a:picLocks noChangeAspect="1"/>
          </p:cNvPicPr>
          <p:nvPr/>
        </p:nvPicPr>
        <p:blipFill>
          <a:blip r:embed="rId3"/>
          <a:stretch>
            <a:fillRect/>
          </a:stretch>
        </p:blipFill>
        <p:spPr>
          <a:xfrm>
            <a:off x="457739" y="1068147"/>
            <a:ext cx="3764352" cy="2122997"/>
          </a:xfrm>
          <a:prstGeom prst="rect">
            <a:avLst/>
          </a:prstGeom>
        </p:spPr>
      </p:pic>
      <p:pic>
        <p:nvPicPr>
          <p:cNvPr id="7" name="Picture 6" descr="A close-up of a broken glass&#10;&#10;Description automatically generated">
            <a:extLst>
              <a:ext uri="{FF2B5EF4-FFF2-40B4-BE49-F238E27FC236}">
                <a16:creationId xmlns:a16="http://schemas.microsoft.com/office/drawing/2014/main" id="{484B41E4-AE08-534B-7981-8799A4FE7614}"/>
              </a:ext>
            </a:extLst>
          </p:cNvPr>
          <p:cNvPicPr>
            <a:picLocks noChangeAspect="1"/>
          </p:cNvPicPr>
          <p:nvPr/>
        </p:nvPicPr>
        <p:blipFill>
          <a:blip r:embed="rId4"/>
          <a:stretch>
            <a:fillRect/>
          </a:stretch>
        </p:blipFill>
        <p:spPr>
          <a:xfrm>
            <a:off x="1833472" y="2330749"/>
            <a:ext cx="5326093" cy="2444511"/>
          </a:xfrm>
          <a:prstGeom prst="rect">
            <a:avLst/>
          </a:prstGeom>
        </p:spPr>
      </p:pic>
      <p:pic>
        <p:nvPicPr>
          <p:cNvPr id="8" name="Picture 7" descr="The front of a car&#10;&#10;Description automatically generated">
            <a:extLst>
              <a:ext uri="{FF2B5EF4-FFF2-40B4-BE49-F238E27FC236}">
                <a16:creationId xmlns:a16="http://schemas.microsoft.com/office/drawing/2014/main" id="{1827A878-F962-C38C-4554-5CA657F4B939}"/>
              </a:ext>
            </a:extLst>
          </p:cNvPr>
          <p:cNvPicPr>
            <a:picLocks noChangeAspect="1"/>
          </p:cNvPicPr>
          <p:nvPr/>
        </p:nvPicPr>
        <p:blipFill>
          <a:blip r:embed="rId5"/>
          <a:stretch>
            <a:fillRect/>
          </a:stretch>
        </p:blipFill>
        <p:spPr>
          <a:xfrm>
            <a:off x="5954921" y="636198"/>
            <a:ext cx="2733496" cy="1822331"/>
          </a:xfrm>
          <a:prstGeom prst="rect">
            <a:avLst/>
          </a:prstGeom>
        </p:spPr>
      </p:pic>
      <p:pic>
        <p:nvPicPr>
          <p:cNvPr id="9" name="Picture 8" descr="A close-up of a car&#10;&#10;Description automatically generated">
            <a:extLst>
              <a:ext uri="{FF2B5EF4-FFF2-40B4-BE49-F238E27FC236}">
                <a16:creationId xmlns:a16="http://schemas.microsoft.com/office/drawing/2014/main" id="{D1DDBB91-3941-5CA3-D463-577AD8DC860B}"/>
              </a:ext>
            </a:extLst>
          </p:cNvPr>
          <p:cNvPicPr>
            <a:picLocks noChangeAspect="1"/>
          </p:cNvPicPr>
          <p:nvPr/>
        </p:nvPicPr>
        <p:blipFill>
          <a:blip r:embed="rId6"/>
          <a:stretch>
            <a:fillRect/>
          </a:stretch>
        </p:blipFill>
        <p:spPr>
          <a:xfrm>
            <a:off x="3877034" y="635030"/>
            <a:ext cx="2381970" cy="1824668"/>
          </a:xfrm>
          <a:prstGeom prst="rect">
            <a:avLst/>
          </a:prstGeom>
        </p:spPr>
      </p:pic>
    </p:spTree>
    <p:extLst>
      <p:ext uri="{BB962C8B-B14F-4D97-AF65-F5344CB8AC3E}">
        <p14:creationId xmlns:p14="http://schemas.microsoft.com/office/powerpoint/2010/main" val="210597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atin typeface="Futura PT Bold"/>
                <a:cs typeface="FUTURA MEDIUM"/>
              </a:rPr>
              <a:t>Agenda</a:t>
            </a:r>
          </a:p>
        </p:txBody>
      </p:sp>
      <p:sp>
        <p:nvSpPr>
          <p:cNvPr id="7" name="Picture Placeholder 6"/>
          <p:cNvSpPr>
            <a:spLocks noGrp="1"/>
          </p:cNvSpPr>
          <p:nvPr>
            <p:ph type="pic" sz="quarter" idx="14"/>
          </p:nvPr>
        </p:nvSpPr>
        <p:spPr>
          <a:xfrm>
            <a:off x="4836317" y="225778"/>
            <a:ext cx="4079082" cy="4580732"/>
          </a:xfrm>
          <a:prstGeom prst="round2DiagRect">
            <a:avLst/>
          </a:prstGeom>
          <a:blipFill dpi="0" rotWithShape="1">
            <a:blip r:embed="rId2">
              <a:extLst>
                <a:ext uri="{28A0092B-C50C-407E-A947-70E740481C1C}">
                  <a14:useLocalDpi xmlns:a14="http://schemas.microsoft.com/office/drawing/2010/main" val="0"/>
                </a:ext>
              </a:extLst>
            </a:blip>
            <a:srcRect/>
            <a:stretch>
              <a:fillRect l="-35660" r="-14860"/>
            </a:stretch>
          </a:blipFill>
        </p:spPr>
        <p:txBody>
          <a:bodyPr/>
          <a:lstStyle/>
          <a:p>
            <a:endParaRPr lang="en-US"/>
          </a:p>
        </p:txBody>
      </p:sp>
      <p:grpSp>
        <p:nvGrpSpPr>
          <p:cNvPr id="20" name="Group 19">
            <a:extLst>
              <a:ext uri="{FF2B5EF4-FFF2-40B4-BE49-F238E27FC236}">
                <a16:creationId xmlns:a16="http://schemas.microsoft.com/office/drawing/2014/main" id="{230B757E-9EC2-4B7F-967F-1F074D131CE3}"/>
              </a:ext>
            </a:extLst>
          </p:cNvPr>
          <p:cNvGrpSpPr/>
          <p:nvPr/>
        </p:nvGrpSpPr>
        <p:grpSpPr>
          <a:xfrm>
            <a:off x="921565" y="770243"/>
            <a:ext cx="2970535" cy="862956"/>
            <a:chOff x="2892462" y="351983"/>
            <a:chExt cx="4137671" cy="849600"/>
          </a:xfrm>
        </p:grpSpPr>
        <p:grpSp>
          <p:nvGrpSpPr>
            <p:cNvPr id="21" name="Group 20">
              <a:extLst>
                <a:ext uri="{FF2B5EF4-FFF2-40B4-BE49-F238E27FC236}">
                  <a16:creationId xmlns:a16="http://schemas.microsoft.com/office/drawing/2014/main" id="{557F2F10-C8C0-41B8-BE3E-F2FD4935B052}"/>
                </a:ext>
              </a:extLst>
            </p:cNvPr>
            <p:cNvGrpSpPr/>
            <p:nvPr/>
          </p:nvGrpSpPr>
          <p:grpSpPr>
            <a:xfrm>
              <a:off x="2892462" y="351983"/>
              <a:ext cx="611505" cy="448256"/>
              <a:chOff x="4358640" y="844549"/>
              <a:chExt cx="815340" cy="597674"/>
            </a:xfrm>
          </p:grpSpPr>
          <p:sp>
            <p:nvSpPr>
              <p:cNvPr id="24" name="Rectangle: Rounded Corners 23">
                <a:extLst>
                  <a:ext uri="{FF2B5EF4-FFF2-40B4-BE49-F238E27FC236}">
                    <a16:creationId xmlns:a16="http://schemas.microsoft.com/office/drawing/2014/main" id="{BCC326A3-9CF6-45D5-BF35-B3386C6DFC8C}"/>
                  </a:ext>
                </a:extLst>
              </p:cNvPr>
              <p:cNvSpPr/>
              <p:nvPr/>
            </p:nvSpPr>
            <p:spPr>
              <a:xfrm>
                <a:off x="4358640" y="844549"/>
                <a:ext cx="815340"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25" name="TextBox 24">
                <a:extLst>
                  <a:ext uri="{FF2B5EF4-FFF2-40B4-BE49-F238E27FC236}">
                    <a16:creationId xmlns:a16="http://schemas.microsoft.com/office/drawing/2014/main" id="{5F5A6D55-F2B5-4457-9B57-EBCFF020ADD2}"/>
                  </a:ext>
                </a:extLst>
              </p:cNvPr>
              <p:cNvSpPr txBox="1"/>
              <p:nvPr/>
            </p:nvSpPr>
            <p:spPr>
              <a:xfrm>
                <a:off x="4423109" y="927101"/>
                <a:ext cx="678781" cy="515122"/>
              </a:xfrm>
              <a:prstGeom prst="rect">
                <a:avLst/>
              </a:prstGeom>
              <a:noFill/>
            </p:spPr>
            <p:txBody>
              <a:bodyPr wrap="none" lIns="0" tIns="0" rIns="0" bIns="0" rtlCol="0" anchor="t">
                <a:spAutoFit/>
              </a:bodyPr>
              <a:lstStyle/>
              <a:p>
                <a:pPr algn="ctr"/>
                <a:r>
                  <a:rPr lang="en-US" sz="2550" b="1" dirty="0">
                    <a:latin typeface="Futura PT Heavy"/>
                  </a:rPr>
                  <a:t>06</a:t>
                </a:r>
                <a:endParaRPr lang="en-US" sz="2550" b="1" dirty="0">
                  <a:latin typeface="Futura PT Heavy" panose="020B0802020204020303" pitchFamily="34" charset="0"/>
                </a:endParaRPr>
              </a:p>
            </p:txBody>
          </p:sp>
        </p:grpSp>
        <p:sp>
          <p:nvSpPr>
            <p:cNvPr id="23" name="TextBox 22">
              <a:extLst>
                <a:ext uri="{FF2B5EF4-FFF2-40B4-BE49-F238E27FC236}">
                  <a16:creationId xmlns:a16="http://schemas.microsoft.com/office/drawing/2014/main" id="{62E9B6E1-7420-4F5C-A89A-7C6EAEF8CB63}"/>
                </a:ext>
              </a:extLst>
            </p:cNvPr>
            <p:cNvSpPr txBox="1"/>
            <p:nvPr/>
          </p:nvSpPr>
          <p:spPr>
            <a:xfrm>
              <a:off x="3978096" y="383448"/>
              <a:ext cx="3052037" cy="818135"/>
            </a:xfrm>
            <a:prstGeom prst="rect">
              <a:avLst/>
            </a:prstGeom>
            <a:noFill/>
          </p:spPr>
          <p:txBody>
            <a:bodyPr wrap="square" lIns="0" tIns="0" rIns="0" bIns="0" rtlCol="0" anchor="t">
              <a:spAutoFit/>
            </a:bodyPr>
            <a:lstStyle/>
            <a:p>
              <a:r>
                <a:rPr lang="en-US" b="1" dirty="0">
                  <a:solidFill>
                    <a:srgbClr val="33383F"/>
                  </a:solidFill>
                  <a:latin typeface="Apercu (Body)"/>
                </a:rPr>
                <a:t>Automotive Advancement</a:t>
              </a:r>
            </a:p>
            <a:p>
              <a:endParaRPr lang="en-US" b="1" dirty="0">
                <a:solidFill>
                  <a:srgbClr val="33383F"/>
                </a:solidFill>
                <a:latin typeface="Apercu (Body)"/>
              </a:endParaRPr>
            </a:p>
          </p:txBody>
        </p:sp>
      </p:grpSp>
      <p:grpSp>
        <p:nvGrpSpPr>
          <p:cNvPr id="26" name="Group 25">
            <a:extLst>
              <a:ext uri="{FF2B5EF4-FFF2-40B4-BE49-F238E27FC236}">
                <a16:creationId xmlns:a16="http://schemas.microsoft.com/office/drawing/2014/main" id="{1862D3A7-7D5C-4CB5-850E-7CDA713837C0}"/>
              </a:ext>
            </a:extLst>
          </p:cNvPr>
          <p:cNvGrpSpPr/>
          <p:nvPr/>
        </p:nvGrpSpPr>
        <p:grpSpPr>
          <a:xfrm>
            <a:off x="921564" y="1435728"/>
            <a:ext cx="3018263" cy="454328"/>
            <a:chOff x="2892462" y="1121329"/>
            <a:chExt cx="4267553" cy="454328"/>
          </a:xfrm>
        </p:grpSpPr>
        <p:grpSp>
          <p:nvGrpSpPr>
            <p:cNvPr id="39" name="Group 38">
              <a:extLst>
                <a:ext uri="{FF2B5EF4-FFF2-40B4-BE49-F238E27FC236}">
                  <a16:creationId xmlns:a16="http://schemas.microsoft.com/office/drawing/2014/main" id="{D046BB3F-3EC9-465E-8365-DDEADB9EA212}"/>
                </a:ext>
              </a:extLst>
            </p:cNvPr>
            <p:cNvGrpSpPr/>
            <p:nvPr/>
          </p:nvGrpSpPr>
          <p:grpSpPr>
            <a:xfrm>
              <a:off x="2892462" y="1121329"/>
              <a:ext cx="611505" cy="454328"/>
              <a:chOff x="4358640" y="844549"/>
              <a:chExt cx="815340" cy="605770"/>
            </a:xfrm>
          </p:grpSpPr>
          <p:sp>
            <p:nvSpPr>
              <p:cNvPr id="41" name="Rectangle: Rounded Corners 40">
                <a:extLst>
                  <a:ext uri="{FF2B5EF4-FFF2-40B4-BE49-F238E27FC236}">
                    <a16:creationId xmlns:a16="http://schemas.microsoft.com/office/drawing/2014/main" id="{C7F9C50E-0FF6-4707-A04E-5AF3F2262257}"/>
                  </a:ext>
                </a:extLst>
              </p:cNvPr>
              <p:cNvSpPr/>
              <p:nvPr/>
            </p:nvSpPr>
            <p:spPr>
              <a:xfrm>
                <a:off x="4358640" y="844549"/>
                <a:ext cx="815340"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2" name="TextBox 41">
                <a:extLst>
                  <a:ext uri="{FF2B5EF4-FFF2-40B4-BE49-F238E27FC236}">
                    <a16:creationId xmlns:a16="http://schemas.microsoft.com/office/drawing/2014/main" id="{962BF9C3-183F-4B9A-8982-2798407DE747}"/>
                  </a:ext>
                </a:extLst>
              </p:cNvPr>
              <p:cNvSpPr txBox="1"/>
              <p:nvPr/>
            </p:nvSpPr>
            <p:spPr>
              <a:xfrm>
                <a:off x="4417992" y="927100"/>
                <a:ext cx="689017" cy="523219"/>
              </a:xfrm>
              <a:prstGeom prst="rect">
                <a:avLst/>
              </a:prstGeom>
              <a:noFill/>
            </p:spPr>
            <p:txBody>
              <a:bodyPr wrap="none" lIns="0" tIns="0" rIns="0" bIns="0" rtlCol="0" anchor="t">
                <a:spAutoFit/>
              </a:bodyPr>
              <a:lstStyle/>
              <a:p>
                <a:pPr algn="ctr"/>
                <a:r>
                  <a:rPr lang="en-US" sz="2550" b="1" dirty="0">
                    <a:latin typeface="Futura PT Heavy"/>
                  </a:rPr>
                  <a:t>07</a:t>
                </a:r>
                <a:endParaRPr lang="en-US" sz="2550" b="1" dirty="0">
                  <a:latin typeface="Futura PT Heavy" panose="020B0802020204020303" pitchFamily="34" charset="0"/>
                </a:endParaRPr>
              </a:p>
            </p:txBody>
          </p:sp>
        </p:grpSp>
        <p:sp>
          <p:nvSpPr>
            <p:cNvPr id="40" name="TextBox 39">
              <a:extLst>
                <a:ext uri="{FF2B5EF4-FFF2-40B4-BE49-F238E27FC236}">
                  <a16:creationId xmlns:a16="http://schemas.microsoft.com/office/drawing/2014/main" id="{8F0E10C9-E34C-418A-9D97-348164150FB1}"/>
                </a:ext>
              </a:extLst>
            </p:cNvPr>
            <p:cNvSpPr txBox="1"/>
            <p:nvPr/>
          </p:nvSpPr>
          <p:spPr>
            <a:xfrm>
              <a:off x="3996955" y="1186714"/>
              <a:ext cx="3163060" cy="276999"/>
            </a:xfrm>
            <a:prstGeom prst="rect">
              <a:avLst/>
            </a:prstGeom>
            <a:noFill/>
          </p:spPr>
          <p:txBody>
            <a:bodyPr wrap="square" lIns="0" tIns="0" rIns="0" bIns="0" rtlCol="0" anchor="t">
              <a:spAutoFit/>
            </a:bodyPr>
            <a:lstStyle/>
            <a:p>
              <a:r>
                <a:rPr lang="en-US" b="1" dirty="0">
                  <a:solidFill>
                    <a:srgbClr val="33383F"/>
                  </a:solidFill>
                  <a:ea typeface="+mn-lt"/>
                  <a:cs typeface="+mn-lt"/>
                </a:rPr>
                <a:t>Automotive Styling</a:t>
              </a:r>
              <a:endParaRPr lang="en-US" dirty="0">
                <a:solidFill>
                  <a:srgbClr val="000000"/>
                </a:solidFill>
                <a:ea typeface="+mn-lt"/>
                <a:cs typeface="+mn-lt"/>
              </a:endParaRPr>
            </a:p>
          </p:txBody>
        </p:sp>
      </p:grpSp>
      <p:grpSp>
        <p:nvGrpSpPr>
          <p:cNvPr id="43" name="Group 42">
            <a:extLst>
              <a:ext uri="{FF2B5EF4-FFF2-40B4-BE49-F238E27FC236}">
                <a16:creationId xmlns:a16="http://schemas.microsoft.com/office/drawing/2014/main" id="{FD69BFD3-72F5-4696-A4B5-D10D702C9EB9}"/>
              </a:ext>
            </a:extLst>
          </p:cNvPr>
          <p:cNvGrpSpPr/>
          <p:nvPr/>
        </p:nvGrpSpPr>
        <p:grpSpPr>
          <a:xfrm>
            <a:off x="921564" y="2053957"/>
            <a:ext cx="3020022" cy="454328"/>
            <a:chOff x="2892460" y="2776537"/>
            <a:chExt cx="3639675" cy="454328"/>
          </a:xfrm>
        </p:grpSpPr>
        <p:grpSp>
          <p:nvGrpSpPr>
            <p:cNvPr id="44" name="Group 43">
              <a:extLst>
                <a:ext uri="{FF2B5EF4-FFF2-40B4-BE49-F238E27FC236}">
                  <a16:creationId xmlns:a16="http://schemas.microsoft.com/office/drawing/2014/main" id="{3DAB7F45-F802-4F75-9E8F-6B03A3021FB4}"/>
                </a:ext>
              </a:extLst>
            </p:cNvPr>
            <p:cNvGrpSpPr/>
            <p:nvPr/>
          </p:nvGrpSpPr>
          <p:grpSpPr>
            <a:xfrm>
              <a:off x="2892460" y="2776537"/>
              <a:ext cx="543758" cy="454328"/>
              <a:chOff x="4358640" y="844549"/>
              <a:chExt cx="725011" cy="605770"/>
            </a:xfrm>
          </p:grpSpPr>
          <p:sp>
            <p:nvSpPr>
              <p:cNvPr id="46" name="Rectangle: Rounded Corners 45">
                <a:extLst>
                  <a:ext uri="{FF2B5EF4-FFF2-40B4-BE49-F238E27FC236}">
                    <a16:creationId xmlns:a16="http://schemas.microsoft.com/office/drawing/2014/main" id="{18C768E1-1112-490D-9D13-D57E23819BA2}"/>
                  </a:ext>
                </a:extLst>
              </p:cNvPr>
              <p:cNvSpPr/>
              <p:nvPr/>
            </p:nvSpPr>
            <p:spPr>
              <a:xfrm>
                <a:off x="4358640" y="844549"/>
                <a:ext cx="725011"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7" name="TextBox 46">
                <a:extLst>
                  <a:ext uri="{FF2B5EF4-FFF2-40B4-BE49-F238E27FC236}">
                    <a16:creationId xmlns:a16="http://schemas.microsoft.com/office/drawing/2014/main" id="{CA81778A-3A05-4D09-A65A-ECCF266087B0}"/>
                  </a:ext>
                </a:extLst>
              </p:cNvPr>
              <p:cNvSpPr txBox="1"/>
              <p:nvPr/>
            </p:nvSpPr>
            <p:spPr>
              <a:xfrm>
                <a:off x="4468848" y="927100"/>
                <a:ext cx="587302" cy="523219"/>
              </a:xfrm>
              <a:prstGeom prst="rect">
                <a:avLst/>
              </a:prstGeom>
              <a:noFill/>
            </p:spPr>
            <p:txBody>
              <a:bodyPr wrap="none" lIns="0" tIns="0" rIns="0" bIns="0" rtlCol="0" anchor="t">
                <a:spAutoFit/>
              </a:bodyPr>
              <a:lstStyle/>
              <a:p>
                <a:pPr algn="ctr"/>
                <a:r>
                  <a:rPr lang="en-US" sz="2550" b="1" dirty="0">
                    <a:latin typeface="Futura PT Heavy"/>
                  </a:rPr>
                  <a:t>08</a:t>
                </a:r>
                <a:endParaRPr lang="en-US" sz="2550" b="1" dirty="0">
                  <a:latin typeface="Futura PT Heavy" panose="020B0802020204020303" pitchFamily="34" charset="0"/>
                </a:endParaRPr>
              </a:p>
            </p:txBody>
          </p:sp>
        </p:grpSp>
        <p:sp>
          <p:nvSpPr>
            <p:cNvPr id="45" name="TextBox 44">
              <a:extLst>
                <a:ext uri="{FF2B5EF4-FFF2-40B4-BE49-F238E27FC236}">
                  <a16:creationId xmlns:a16="http://schemas.microsoft.com/office/drawing/2014/main" id="{ED202FBA-1855-4291-8F3D-D382BE959925}"/>
                </a:ext>
              </a:extLst>
            </p:cNvPr>
            <p:cNvSpPr txBox="1"/>
            <p:nvPr/>
          </p:nvSpPr>
          <p:spPr>
            <a:xfrm>
              <a:off x="3831785" y="2882709"/>
              <a:ext cx="2700350" cy="276999"/>
            </a:xfrm>
            <a:prstGeom prst="rect">
              <a:avLst/>
            </a:prstGeom>
            <a:noFill/>
          </p:spPr>
          <p:txBody>
            <a:bodyPr wrap="square" lIns="0" tIns="0" rIns="0" bIns="0" rtlCol="0" anchor="t">
              <a:spAutoFit/>
            </a:bodyPr>
            <a:lstStyle/>
            <a:p>
              <a:r>
                <a:rPr lang="en-US" b="1" dirty="0">
                  <a:solidFill>
                    <a:srgbClr val="33383F"/>
                  </a:solidFill>
                  <a:ea typeface="+mn-lt"/>
                  <a:cs typeface="+mn-lt"/>
                </a:rPr>
                <a:t>Global Influence</a:t>
              </a:r>
            </a:p>
          </p:txBody>
        </p:sp>
      </p:grpSp>
      <p:grpSp>
        <p:nvGrpSpPr>
          <p:cNvPr id="2" name="Group 1">
            <a:extLst>
              <a:ext uri="{FF2B5EF4-FFF2-40B4-BE49-F238E27FC236}">
                <a16:creationId xmlns:a16="http://schemas.microsoft.com/office/drawing/2014/main" id="{FFC5F9AD-0605-F528-46F5-7445EF2AD707}"/>
              </a:ext>
            </a:extLst>
          </p:cNvPr>
          <p:cNvGrpSpPr/>
          <p:nvPr/>
        </p:nvGrpSpPr>
        <p:grpSpPr>
          <a:xfrm>
            <a:off x="990150" y="2735659"/>
            <a:ext cx="3372409" cy="392415"/>
            <a:chOff x="2975119" y="2838445"/>
            <a:chExt cx="4064365" cy="548764"/>
          </a:xfrm>
        </p:grpSpPr>
        <p:sp>
          <p:nvSpPr>
            <p:cNvPr id="8" name="TextBox 7">
              <a:extLst>
                <a:ext uri="{FF2B5EF4-FFF2-40B4-BE49-F238E27FC236}">
                  <a16:creationId xmlns:a16="http://schemas.microsoft.com/office/drawing/2014/main" id="{C861FED1-2840-001D-1126-2EF4D26EC9A9}"/>
                </a:ext>
              </a:extLst>
            </p:cNvPr>
            <p:cNvSpPr txBox="1"/>
            <p:nvPr/>
          </p:nvSpPr>
          <p:spPr>
            <a:xfrm>
              <a:off x="2975119" y="2838445"/>
              <a:ext cx="440476" cy="548764"/>
            </a:xfrm>
            <a:prstGeom prst="rect">
              <a:avLst/>
            </a:prstGeom>
            <a:noFill/>
          </p:spPr>
          <p:txBody>
            <a:bodyPr wrap="none" lIns="0" tIns="0" rIns="0" bIns="0" rtlCol="0" anchor="t">
              <a:spAutoFit/>
            </a:bodyPr>
            <a:lstStyle/>
            <a:p>
              <a:pPr algn="ctr"/>
              <a:r>
                <a:rPr lang="en-US" sz="2550" b="1" dirty="0">
                  <a:latin typeface="Futura PT Heavy" panose="020B0802020204020303" pitchFamily="34" charset="0"/>
                </a:rPr>
                <a:t>09</a:t>
              </a:r>
            </a:p>
          </p:txBody>
        </p:sp>
        <p:sp>
          <p:nvSpPr>
            <p:cNvPr id="4" name="TextBox 3">
              <a:extLst>
                <a:ext uri="{FF2B5EF4-FFF2-40B4-BE49-F238E27FC236}">
                  <a16:creationId xmlns:a16="http://schemas.microsoft.com/office/drawing/2014/main" id="{4BB607B0-53E1-577B-D266-9487E991F55E}"/>
                </a:ext>
              </a:extLst>
            </p:cNvPr>
            <p:cNvSpPr txBox="1"/>
            <p:nvPr/>
          </p:nvSpPr>
          <p:spPr>
            <a:xfrm>
              <a:off x="3831784" y="2864123"/>
              <a:ext cx="3207700" cy="387363"/>
            </a:xfrm>
            <a:prstGeom prst="rect">
              <a:avLst/>
            </a:prstGeom>
            <a:noFill/>
          </p:spPr>
          <p:txBody>
            <a:bodyPr wrap="square" lIns="0" tIns="0" rIns="0" bIns="0" rtlCol="0" anchor="t">
              <a:spAutoFit/>
            </a:bodyPr>
            <a:lstStyle/>
            <a:p>
              <a:r>
                <a:rPr lang="en-US" b="1" dirty="0">
                  <a:solidFill>
                    <a:srgbClr val="33383F"/>
                  </a:solidFill>
                  <a:ea typeface="+mn-lt"/>
                  <a:cs typeface="+mn-lt"/>
                </a:rPr>
                <a:t>Safety Innovations</a:t>
              </a:r>
              <a:endParaRPr lang="en-US" dirty="0"/>
            </a:p>
          </p:txBody>
        </p:sp>
      </p:grpSp>
      <p:sp>
        <p:nvSpPr>
          <p:cNvPr id="16" name="TextBox 15">
            <a:extLst>
              <a:ext uri="{FF2B5EF4-FFF2-40B4-BE49-F238E27FC236}">
                <a16:creationId xmlns:a16="http://schemas.microsoft.com/office/drawing/2014/main" id="{3B1CBBC1-9AE3-4CEA-20C3-E733CFADBEF8}"/>
              </a:ext>
            </a:extLst>
          </p:cNvPr>
          <p:cNvSpPr txBox="1"/>
          <p:nvPr/>
        </p:nvSpPr>
        <p:spPr>
          <a:xfrm>
            <a:off x="1701881" y="3366148"/>
            <a:ext cx="2247131" cy="276999"/>
          </a:xfrm>
          <a:prstGeom prst="rect">
            <a:avLst/>
          </a:prstGeom>
          <a:noFill/>
        </p:spPr>
        <p:txBody>
          <a:bodyPr wrap="square" lIns="0" tIns="0" rIns="0" bIns="0" rtlCol="0" anchor="t">
            <a:spAutoFit/>
          </a:bodyPr>
          <a:lstStyle/>
          <a:p>
            <a:r>
              <a:rPr lang="en-US" b="1" dirty="0">
                <a:solidFill>
                  <a:srgbClr val="33383F"/>
                </a:solidFill>
                <a:latin typeface="Futura PT Heavy"/>
              </a:rPr>
              <a:t>Digital Revolution</a:t>
            </a:r>
            <a:endParaRPr lang="en-US" dirty="0"/>
          </a:p>
        </p:txBody>
      </p:sp>
      <p:sp>
        <p:nvSpPr>
          <p:cNvPr id="31" name="Rectangle: Rounded Corners 30">
            <a:extLst>
              <a:ext uri="{FF2B5EF4-FFF2-40B4-BE49-F238E27FC236}">
                <a16:creationId xmlns:a16="http://schemas.microsoft.com/office/drawing/2014/main" id="{E73CFDD6-631E-6ED2-D9AB-8F7B14EBBCAD}"/>
              </a:ext>
            </a:extLst>
          </p:cNvPr>
          <p:cNvSpPr/>
          <p:nvPr/>
        </p:nvSpPr>
        <p:spPr>
          <a:xfrm>
            <a:off x="922005" y="2701629"/>
            <a:ext cx="432492" cy="34289"/>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32" name="Rectangle: Rounded Corners 31">
            <a:extLst>
              <a:ext uri="{FF2B5EF4-FFF2-40B4-BE49-F238E27FC236}">
                <a16:creationId xmlns:a16="http://schemas.microsoft.com/office/drawing/2014/main" id="{502DD0D8-6E96-D6DE-2C4F-6D0145792103}"/>
              </a:ext>
            </a:extLst>
          </p:cNvPr>
          <p:cNvSpPr/>
          <p:nvPr/>
        </p:nvSpPr>
        <p:spPr>
          <a:xfrm>
            <a:off x="922005" y="3330722"/>
            <a:ext cx="432492" cy="3428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34" name="TextBox 33">
            <a:extLst>
              <a:ext uri="{FF2B5EF4-FFF2-40B4-BE49-F238E27FC236}">
                <a16:creationId xmlns:a16="http://schemas.microsoft.com/office/drawing/2014/main" id="{BB416016-1952-39E8-12F7-B3F319D1FA5C}"/>
              </a:ext>
            </a:extLst>
          </p:cNvPr>
          <p:cNvSpPr txBox="1"/>
          <p:nvPr/>
        </p:nvSpPr>
        <p:spPr>
          <a:xfrm>
            <a:off x="991921" y="3348804"/>
            <a:ext cx="365485" cy="392415"/>
          </a:xfrm>
          <a:prstGeom prst="rect">
            <a:avLst/>
          </a:prstGeom>
          <a:noFill/>
        </p:spPr>
        <p:txBody>
          <a:bodyPr wrap="none" lIns="0" tIns="0" rIns="0" bIns="0" rtlCol="0" anchor="t">
            <a:spAutoFit/>
          </a:bodyPr>
          <a:lstStyle/>
          <a:p>
            <a:pPr algn="ctr"/>
            <a:r>
              <a:rPr lang="en-US" sz="2550" b="1" dirty="0">
                <a:latin typeface="Futura PT Heavy" panose="020B0802020204020303" pitchFamily="34" charset="0"/>
              </a:rPr>
              <a:t>10</a:t>
            </a:r>
          </a:p>
        </p:txBody>
      </p:sp>
    </p:spTree>
    <p:extLst>
      <p:ext uri="{BB962C8B-B14F-4D97-AF65-F5344CB8AC3E}">
        <p14:creationId xmlns:p14="http://schemas.microsoft.com/office/powerpoint/2010/main" val="384459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animBg="1"/>
      <p:bldP spid="32" grpId="0" animBg="1"/>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Environmental Safety</a:t>
            </a:r>
            <a:endParaRPr lang="en-US" dirty="0"/>
          </a:p>
        </p:txBody>
      </p:sp>
      <p:sp>
        <p:nvSpPr>
          <p:cNvPr id="3" name="TextBox 2">
            <a:extLst>
              <a:ext uri="{FF2B5EF4-FFF2-40B4-BE49-F238E27FC236}">
                <a16:creationId xmlns:a16="http://schemas.microsoft.com/office/drawing/2014/main" id="{A9A642A7-41A5-0863-33B8-5CC51DD59752}"/>
              </a:ext>
            </a:extLst>
          </p:cNvPr>
          <p:cNvSpPr txBox="1"/>
          <p:nvPr/>
        </p:nvSpPr>
        <p:spPr>
          <a:xfrm>
            <a:off x="454753" y="1064822"/>
            <a:ext cx="567103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1959 – Catalytic Muffler Invented</a:t>
            </a:r>
          </a:p>
          <a:p>
            <a:r>
              <a:rPr lang="en-US" dirty="0"/>
              <a:t>1970 – Clean Air Act (US)</a:t>
            </a:r>
          </a:p>
          <a:p>
            <a:r>
              <a:rPr lang="en-US" dirty="0"/>
              <a:t>1975 – First Catalytic Converter </a:t>
            </a:r>
          </a:p>
          <a:p>
            <a:r>
              <a:rPr lang="en-US" dirty="0"/>
              <a:t>1981 – First Three-Way Catalytic Converter</a:t>
            </a:r>
          </a:p>
          <a:p>
            <a:endParaRPr lang="en-US" dirty="0"/>
          </a:p>
        </p:txBody>
      </p:sp>
      <p:pic>
        <p:nvPicPr>
          <p:cNvPr id="4" name="Picture 3" descr="A close-up of a car exhaust&#10;&#10;Description automatically generated">
            <a:extLst>
              <a:ext uri="{FF2B5EF4-FFF2-40B4-BE49-F238E27FC236}">
                <a16:creationId xmlns:a16="http://schemas.microsoft.com/office/drawing/2014/main" id="{B76FB1E5-6578-23AC-7332-9E9B18FE7166}"/>
              </a:ext>
            </a:extLst>
          </p:cNvPr>
          <p:cNvPicPr>
            <a:picLocks noChangeAspect="1"/>
          </p:cNvPicPr>
          <p:nvPr/>
        </p:nvPicPr>
        <p:blipFill>
          <a:blip r:embed="rId3"/>
          <a:stretch>
            <a:fillRect/>
          </a:stretch>
        </p:blipFill>
        <p:spPr>
          <a:xfrm>
            <a:off x="4361552" y="2212945"/>
            <a:ext cx="4324350" cy="2486025"/>
          </a:xfrm>
          <a:prstGeom prst="rect">
            <a:avLst/>
          </a:prstGeom>
        </p:spPr>
      </p:pic>
    </p:spTree>
    <p:extLst>
      <p:ext uri="{BB962C8B-B14F-4D97-AF65-F5344CB8AC3E}">
        <p14:creationId xmlns:p14="http://schemas.microsoft.com/office/powerpoint/2010/main" val="3719754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b="0" dirty="0">
                <a:latin typeface="Arial"/>
                <a:cs typeface="FUTURA MEDIUM"/>
              </a:rPr>
              <a:t>10 – Digital Revolution</a:t>
            </a:r>
            <a:endParaRPr lang="en-US" b="0" dirty="0">
              <a:latin typeface="Arial"/>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3819" y="2566395"/>
            <a:ext cx="338180" cy="380453"/>
          </a:xfrm>
          <a:prstGeom prst="rect">
            <a:avLst/>
          </a:prstGeom>
        </p:spPr>
      </p:pic>
    </p:spTree>
    <p:extLst>
      <p:ext uri="{BB962C8B-B14F-4D97-AF65-F5344CB8AC3E}">
        <p14:creationId xmlns:p14="http://schemas.microsoft.com/office/powerpoint/2010/main" val="78707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Electronic Control Units/Modules (ECU/ECM)</a:t>
            </a:r>
            <a:endParaRPr lang="en-US" dirty="0"/>
          </a:p>
        </p:txBody>
      </p:sp>
      <p:sp>
        <p:nvSpPr>
          <p:cNvPr id="3" name="TextBox 2">
            <a:extLst>
              <a:ext uri="{FF2B5EF4-FFF2-40B4-BE49-F238E27FC236}">
                <a16:creationId xmlns:a16="http://schemas.microsoft.com/office/drawing/2014/main" id="{A9A642A7-41A5-0863-33B8-5CC51DD59752}"/>
              </a:ext>
            </a:extLst>
          </p:cNvPr>
          <p:cNvSpPr txBox="1"/>
          <p:nvPr/>
        </p:nvSpPr>
        <p:spPr>
          <a:xfrm>
            <a:off x="454753" y="1064822"/>
            <a:ext cx="56710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1930's – Aircraft engine management </a:t>
            </a:r>
          </a:p>
          <a:p>
            <a:r>
              <a:rPr lang="en-US" dirty="0"/>
              <a:t>1975 – Ford EEC</a:t>
            </a:r>
          </a:p>
          <a:p>
            <a:endParaRPr lang="en-US" dirty="0"/>
          </a:p>
        </p:txBody>
      </p:sp>
      <p:pic>
        <p:nvPicPr>
          <p:cNvPr id="4" name="Picture 3">
            <a:extLst>
              <a:ext uri="{FF2B5EF4-FFF2-40B4-BE49-F238E27FC236}">
                <a16:creationId xmlns:a16="http://schemas.microsoft.com/office/drawing/2014/main" id="{5392F358-1BD7-E205-E0B0-E1C37E0F41ED}"/>
              </a:ext>
            </a:extLst>
          </p:cNvPr>
          <p:cNvPicPr>
            <a:picLocks noChangeAspect="1"/>
          </p:cNvPicPr>
          <p:nvPr/>
        </p:nvPicPr>
        <p:blipFill>
          <a:blip r:embed="rId3"/>
          <a:stretch>
            <a:fillRect/>
          </a:stretch>
        </p:blipFill>
        <p:spPr>
          <a:xfrm>
            <a:off x="4527071" y="1981200"/>
            <a:ext cx="4176622" cy="2345666"/>
          </a:xfrm>
          <a:prstGeom prst="rect">
            <a:avLst/>
          </a:prstGeom>
        </p:spPr>
      </p:pic>
    </p:spTree>
    <p:extLst>
      <p:ext uri="{BB962C8B-B14F-4D97-AF65-F5344CB8AC3E}">
        <p14:creationId xmlns:p14="http://schemas.microsoft.com/office/powerpoint/2010/main" val="2732010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Telematics and Inter-Connection</a:t>
            </a:r>
            <a:endParaRPr lang="en-US" dirty="0"/>
          </a:p>
        </p:txBody>
      </p:sp>
      <p:pic>
        <p:nvPicPr>
          <p:cNvPr id="4" name="Picture 3" descr="A close-up of a logo&#10;&#10;Description automatically generated">
            <a:extLst>
              <a:ext uri="{FF2B5EF4-FFF2-40B4-BE49-F238E27FC236}">
                <a16:creationId xmlns:a16="http://schemas.microsoft.com/office/drawing/2014/main" id="{CE87AF70-A669-2CF3-144F-61930FDC915F}"/>
              </a:ext>
            </a:extLst>
          </p:cNvPr>
          <p:cNvPicPr>
            <a:picLocks noChangeAspect="1"/>
          </p:cNvPicPr>
          <p:nvPr/>
        </p:nvPicPr>
        <p:blipFill>
          <a:blip r:embed="rId3"/>
          <a:stretch>
            <a:fillRect/>
          </a:stretch>
        </p:blipFill>
        <p:spPr>
          <a:xfrm>
            <a:off x="461873" y="1072910"/>
            <a:ext cx="3346331" cy="1714500"/>
          </a:xfrm>
          <a:prstGeom prst="rect">
            <a:avLst/>
          </a:prstGeom>
        </p:spPr>
      </p:pic>
      <p:pic>
        <p:nvPicPr>
          <p:cNvPr id="5" name="Picture 4" descr="A person using a touch screen device&#10;&#10;Description automatically generated">
            <a:extLst>
              <a:ext uri="{FF2B5EF4-FFF2-40B4-BE49-F238E27FC236}">
                <a16:creationId xmlns:a16="http://schemas.microsoft.com/office/drawing/2014/main" id="{7298BAB7-F694-44EB-2B32-61DAB5AE823B}"/>
              </a:ext>
            </a:extLst>
          </p:cNvPr>
          <p:cNvPicPr>
            <a:picLocks noChangeAspect="1"/>
          </p:cNvPicPr>
          <p:nvPr/>
        </p:nvPicPr>
        <p:blipFill>
          <a:blip r:embed="rId4"/>
          <a:stretch>
            <a:fillRect/>
          </a:stretch>
        </p:blipFill>
        <p:spPr>
          <a:xfrm>
            <a:off x="4998379" y="977749"/>
            <a:ext cx="3234007" cy="2152829"/>
          </a:xfrm>
          <a:prstGeom prst="rect">
            <a:avLst/>
          </a:prstGeom>
        </p:spPr>
      </p:pic>
      <p:pic>
        <p:nvPicPr>
          <p:cNvPr id="6" name="Picture 5" descr="A diagram of a vehicle&#10;&#10;Description automatically generated">
            <a:extLst>
              <a:ext uri="{FF2B5EF4-FFF2-40B4-BE49-F238E27FC236}">
                <a16:creationId xmlns:a16="http://schemas.microsoft.com/office/drawing/2014/main" id="{2BC18A69-0D06-4557-8B67-DA17231C4903}"/>
              </a:ext>
            </a:extLst>
          </p:cNvPr>
          <p:cNvPicPr>
            <a:picLocks noChangeAspect="1"/>
          </p:cNvPicPr>
          <p:nvPr/>
        </p:nvPicPr>
        <p:blipFill rotWithShape="1">
          <a:blip r:embed="rId5"/>
          <a:srcRect t="23446" b="-283"/>
          <a:stretch/>
        </p:blipFill>
        <p:spPr>
          <a:xfrm>
            <a:off x="1229264" y="2491003"/>
            <a:ext cx="6696255" cy="2143133"/>
          </a:xfrm>
          <a:prstGeom prst="rect">
            <a:avLst/>
          </a:prstGeom>
        </p:spPr>
      </p:pic>
    </p:spTree>
    <p:extLst>
      <p:ext uri="{BB962C8B-B14F-4D97-AF65-F5344CB8AC3E}">
        <p14:creationId xmlns:p14="http://schemas.microsoft.com/office/powerpoint/2010/main" val="42086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ADAS and Future Development</a:t>
            </a:r>
            <a:endParaRPr lang="en-US" dirty="0"/>
          </a:p>
        </p:txBody>
      </p:sp>
      <p:pic>
        <p:nvPicPr>
          <p:cNvPr id="5" name="Picture 4">
            <a:extLst>
              <a:ext uri="{FF2B5EF4-FFF2-40B4-BE49-F238E27FC236}">
                <a16:creationId xmlns:a16="http://schemas.microsoft.com/office/drawing/2014/main" id="{14215894-7B42-9811-D38B-79B7D63B6096}"/>
              </a:ext>
            </a:extLst>
          </p:cNvPr>
          <p:cNvPicPr>
            <a:picLocks noChangeAspect="1"/>
          </p:cNvPicPr>
          <p:nvPr/>
        </p:nvPicPr>
        <p:blipFill>
          <a:blip r:embed="rId3"/>
          <a:stretch>
            <a:fillRect/>
          </a:stretch>
        </p:blipFill>
        <p:spPr>
          <a:xfrm>
            <a:off x="460974" y="749419"/>
            <a:ext cx="4814618" cy="2749670"/>
          </a:xfrm>
          <a:prstGeom prst="rect">
            <a:avLst/>
          </a:prstGeom>
        </p:spPr>
      </p:pic>
      <p:pic>
        <p:nvPicPr>
          <p:cNvPr id="6" name="Picture 5">
            <a:extLst>
              <a:ext uri="{FF2B5EF4-FFF2-40B4-BE49-F238E27FC236}">
                <a16:creationId xmlns:a16="http://schemas.microsoft.com/office/drawing/2014/main" id="{093F0F3C-843B-7EAD-0034-6CD4830FEEDE}"/>
              </a:ext>
            </a:extLst>
          </p:cNvPr>
          <p:cNvPicPr>
            <a:picLocks noChangeAspect="1"/>
          </p:cNvPicPr>
          <p:nvPr/>
        </p:nvPicPr>
        <p:blipFill rotWithShape="1">
          <a:blip r:embed="rId4"/>
          <a:srcRect t="10759" r="144" b="316"/>
          <a:stretch/>
        </p:blipFill>
        <p:spPr>
          <a:xfrm>
            <a:off x="3795621" y="2724491"/>
            <a:ext cx="4895515" cy="2034834"/>
          </a:xfrm>
          <a:prstGeom prst="rect">
            <a:avLst/>
          </a:prstGeom>
        </p:spPr>
      </p:pic>
    </p:spTree>
    <p:extLst>
      <p:ext uri="{BB962C8B-B14F-4D97-AF65-F5344CB8AC3E}">
        <p14:creationId xmlns:p14="http://schemas.microsoft.com/office/powerpoint/2010/main" val="258829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399E-17D7-F6BC-CCA5-133C156D31BF}"/>
              </a:ext>
            </a:extLst>
          </p:cNvPr>
          <p:cNvSpPr>
            <a:spLocks noGrp="1"/>
          </p:cNvSpPr>
          <p:nvPr>
            <p:ph type="title"/>
          </p:nvPr>
        </p:nvSpPr>
        <p:spPr/>
        <p:txBody>
          <a:bodyPr/>
          <a:lstStyle/>
          <a:p>
            <a:r>
              <a:rPr lang="en-US">
                <a:cs typeface="FUTURA MEDIUM"/>
              </a:rPr>
              <a:t>Thank You!</a:t>
            </a:r>
            <a:endParaRPr lang="en-US"/>
          </a:p>
        </p:txBody>
      </p:sp>
    </p:spTree>
    <p:extLst>
      <p:ext uri="{BB962C8B-B14F-4D97-AF65-F5344CB8AC3E}">
        <p14:creationId xmlns:p14="http://schemas.microsoft.com/office/powerpoint/2010/main" val="345200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b="0" dirty="0">
                <a:latin typeface="Arial"/>
                <a:cs typeface="FUTURA MEDIUM"/>
              </a:rPr>
              <a:t>01 – Introductions</a:t>
            </a:r>
            <a:endParaRPr lang="en-US" b="0">
              <a:latin typeface="Arial"/>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6342" y="1840356"/>
            <a:ext cx="338180" cy="380453"/>
          </a:xfrm>
          <a:prstGeom prst="rect">
            <a:avLst/>
          </a:prstGeom>
        </p:spPr>
      </p:pic>
    </p:spTree>
    <p:extLst>
      <p:ext uri="{BB962C8B-B14F-4D97-AF65-F5344CB8AC3E}">
        <p14:creationId xmlns:p14="http://schemas.microsoft.com/office/powerpoint/2010/main" val="246400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 Richard Hawkins</a:t>
            </a:r>
          </a:p>
        </p:txBody>
      </p:sp>
      <p:sp>
        <p:nvSpPr>
          <p:cNvPr id="14" name="TextBox 13">
            <a:extLst>
              <a:ext uri="{FF2B5EF4-FFF2-40B4-BE49-F238E27FC236}">
                <a16:creationId xmlns:a16="http://schemas.microsoft.com/office/drawing/2014/main" id="{C2050EF4-BC88-077F-402A-8B04CCF3AEA9}"/>
              </a:ext>
            </a:extLst>
          </p:cNvPr>
          <p:cNvSpPr txBox="1"/>
          <p:nvPr/>
        </p:nvSpPr>
        <p:spPr>
          <a:xfrm>
            <a:off x="456758" y="877571"/>
            <a:ext cx="776653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Senior Trainer, Revature</a:t>
            </a:r>
          </a:p>
          <a:p>
            <a:endParaRPr lang="en-US" dirty="0">
              <a:latin typeface="Arial"/>
              <a:cs typeface="Arial"/>
            </a:endParaRPr>
          </a:p>
          <a:p>
            <a:r>
              <a:rPr lang="en-US" dirty="0">
                <a:latin typeface="Arial"/>
                <a:cs typeface="Arial"/>
              </a:rPr>
              <a:t>15 years professional training experience</a:t>
            </a:r>
          </a:p>
          <a:p>
            <a:endParaRPr lang="en-US" dirty="0">
              <a:latin typeface="Arial"/>
              <a:cs typeface="Arial"/>
            </a:endParaRPr>
          </a:p>
          <a:p>
            <a:r>
              <a:rPr lang="en-US" dirty="0">
                <a:latin typeface="Arial"/>
                <a:cs typeface="Arial"/>
              </a:rPr>
              <a:t>Joined Revature in 2021</a:t>
            </a:r>
          </a:p>
          <a:p>
            <a:endParaRPr lang="en-US" dirty="0">
              <a:latin typeface="Arial"/>
              <a:cs typeface="Arial"/>
            </a:endParaRPr>
          </a:p>
          <a:p>
            <a:r>
              <a:rPr lang="en-US" dirty="0">
                <a:latin typeface="Arial"/>
                <a:cs typeface="Arial"/>
              </a:rPr>
              <a:t>Background in:</a:t>
            </a:r>
          </a:p>
          <a:p>
            <a:r>
              <a:rPr lang="en-US" dirty="0">
                <a:latin typeface="Arial"/>
                <a:cs typeface="Arial"/>
              </a:rPr>
              <a:t>- Robotics</a:t>
            </a:r>
          </a:p>
          <a:p>
            <a:r>
              <a:rPr lang="en-US" dirty="0">
                <a:latin typeface="Arial"/>
                <a:cs typeface="Arial"/>
              </a:rPr>
              <a:t>- Mechanical Engineering</a:t>
            </a:r>
          </a:p>
          <a:p>
            <a:r>
              <a:rPr lang="en-US" dirty="0">
                <a:latin typeface="Arial"/>
                <a:cs typeface="Arial"/>
              </a:rPr>
              <a:t>- Automotive Maintenance, Design, and Fabrication</a:t>
            </a:r>
          </a:p>
          <a:p>
            <a:r>
              <a:rPr lang="en-US" dirty="0">
                <a:latin typeface="Arial"/>
                <a:cs typeface="Arial"/>
              </a:rPr>
              <a:t>- Full-stack .NET Software Development</a:t>
            </a:r>
          </a:p>
          <a:p>
            <a:r>
              <a:rPr lang="en-US" dirty="0">
                <a:latin typeface="Arial"/>
                <a:cs typeface="Arial"/>
              </a:rPr>
              <a:t>- Cloud Architecture and DevOps</a:t>
            </a:r>
          </a:p>
        </p:txBody>
      </p:sp>
    </p:spTree>
    <p:extLst>
      <p:ext uri="{BB962C8B-B14F-4D97-AF65-F5344CB8AC3E}">
        <p14:creationId xmlns:p14="http://schemas.microsoft.com/office/powerpoint/2010/main" val="3146343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p:txBody>
          <a:bodyPr anchor="t">
            <a:normAutofit/>
          </a:bodyPr>
          <a:lstStyle/>
          <a:p>
            <a:r>
              <a:rPr lang="en-US" b="0" dirty="0">
                <a:latin typeface="Arial"/>
                <a:cs typeface="FUTURA MEDIUM"/>
              </a:rPr>
              <a:t>02 – Early Automobiles</a:t>
            </a:r>
            <a:endParaRPr lang="en-US" b="0">
              <a:latin typeface="Arial"/>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2311" y="2569328"/>
            <a:ext cx="338180" cy="380453"/>
          </a:xfrm>
          <a:prstGeom prst="rect">
            <a:avLst/>
          </a:prstGeom>
        </p:spPr>
      </p:pic>
    </p:spTree>
    <p:extLst>
      <p:ext uri="{BB962C8B-B14F-4D97-AF65-F5344CB8AC3E}">
        <p14:creationId xmlns:p14="http://schemas.microsoft.com/office/powerpoint/2010/main" val="329427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The Benz Patent Motor Car, model no. 1</a:t>
            </a:r>
          </a:p>
        </p:txBody>
      </p:sp>
      <p:pic>
        <p:nvPicPr>
          <p:cNvPr id="4" name="Picture 3">
            <a:extLst>
              <a:ext uri="{FF2B5EF4-FFF2-40B4-BE49-F238E27FC236}">
                <a16:creationId xmlns:a16="http://schemas.microsoft.com/office/drawing/2014/main" id="{66DF997B-32CF-0251-81E8-0E6F1496D53F}"/>
              </a:ext>
            </a:extLst>
          </p:cNvPr>
          <p:cNvPicPr>
            <a:picLocks noChangeAspect="1"/>
          </p:cNvPicPr>
          <p:nvPr/>
        </p:nvPicPr>
        <p:blipFill rotWithShape="1">
          <a:blip r:embed="rId3"/>
          <a:srcRect l="21186" t="10120" r="26589" b="23941"/>
          <a:stretch/>
        </p:blipFill>
        <p:spPr>
          <a:xfrm>
            <a:off x="455261" y="1068072"/>
            <a:ext cx="4775427" cy="3014768"/>
          </a:xfrm>
          <a:prstGeom prst="rect">
            <a:avLst/>
          </a:prstGeom>
        </p:spPr>
      </p:pic>
    </p:spTree>
    <p:extLst>
      <p:ext uri="{BB962C8B-B14F-4D97-AF65-F5344CB8AC3E}">
        <p14:creationId xmlns:p14="http://schemas.microsoft.com/office/powerpoint/2010/main" val="3495476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Powering A Vehicle:</a:t>
            </a:r>
            <a:endParaRPr lang="en-US" dirty="0"/>
          </a:p>
        </p:txBody>
      </p:sp>
      <p:pic>
        <p:nvPicPr>
          <p:cNvPr id="15" name="Picture 14" descr="A red and gold train with wheels&#10;&#10;Description automatically generated">
            <a:extLst>
              <a:ext uri="{FF2B5EF4-FFF2-40B4-BE49-F238E27FC236}">
                <a16:creationId xmlns:a16="http://schemas.microsoft.com/office/drawing/2014/main" id="{DC7A092F-3A40-5230-3948-4DDA30B7C4E7}"/>
              </a:ext>
            </a:extLst>
          </p:cNvPr>
          <p:cNvPicPr>
            <a:picLocks noChangeAspect="1"/>
          </p:cNvPicPr>
          <p:nvPr/>
        </p:nvPicPr>
        <p:blipFill>
          <a:blip r:embed="rId3"/>
          <a:stretch>
            <a:fillRect/>
          </a:stretch>
        </p:blipFill>
        <p:spPr>
          <a:xfrm>
            <a:off x="3512786" y="639305"/>
            <a:ext cx="5295580" cy="3932695"/>
          </a:xfrm>
          <a:prstGeom prst="rect">
            <a:avLst/>
          </a:prstGeom>
        </p:spPr>
      </p:pic>
      <p:sp>
        <p:nvSpPr>
          <p:cNvPr id="17" name="Title 1">
            <a:extLst>
              <a:ext uri="{FF2B5EF4-FFF2-40B4-BE49-F238E27FC236}">
                <a16:creationId xmlns:a16="http://schemas.microsoft.com/office/drawing/2014/main" id="{096A401E-4D30-B16B-BA11-99D2CFE7D38C}"/>
              </a:ext>
            </a:extLst>
          </p:cNvPr>
          <p:cNvSpPr txBox="1">
            <a:spLocks/>
          </p:cNvSpPr>
          <p:nvPr/>
        </p:nvSpPr>
        <p:spPr>
          <a:xfrm>
            <a:off x="454617" y="862074"/>
            <a:ext cx="8240383" cy="1719891"/>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2250" b="1" kern="1200">
                <a:solidFill>
                  <a:schemeClr val="accent1"/>
                </a:solidFill>
                <a:latin typeface="FUTURA MEDIUM" panose="020B0602020204020303" pitchFamily="34" charset="-79"/>
                <a:ea typeface="+mj-ea"/>
                <a:cs typeface="FUTURA MEDIUM" panose="020B0602020204020303" pitchFamily="34" charset="-79"/>
              </a:defRPr>
            </a:lvl1pPr>
          </a:lstStyle>
          <a:p>
            <a:r>
              <a:rPr lang="en-US" dirty="0">
                <a:latin typeface="Arial"/>
                <a:cs typeface="Arial"/>
              </a:rPr>
              <a:t>Steam, Clockwork,</a:t>
            </a:r>
            <a:endParaRPr lang="en-US" dirty="0">
              <a:latin typeface="Arial"/>
            </a:endParaRPr>
          </a:p>
          <a:p>
            <a:r>
              <a:rPr lang="en-US" dirty="0">
                <a:latin typeface="Arial"/>
                <a:cs typeface="Arial"/>
              </a:rPr>
              <a:t>Electric</a:t>
            </a:r>
          </a:p>
        </p:txBody>
      </p:sp>
    </p:spTree>
    <p:extLst>
      <p:ext uri="{BB962C8B-B14F-4D97-AF65-F5344CB8AC3E}">
        <p14:creationId xmlns:p14="http://schemas.microsoft.com/office/powerpoint/2010/main" val="2377674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F15E-A89D-FB2A-8678-48E813D9747E}"/>
              </a:ext>
            </a:extLst>
          </p:cNvPr>
          <p:cNvSpPr>
            <a:spLocks noGrp="1"/>
          </p:cNvSpPr>
          <p:nvPr>
            <p:ph type="title"/>
          </p:nvPr>
        </p:nvSpPr>
        <p:spPr>
          <a:xfrm>
            <a:off x="457200" y="205979"/>
            <a:ext cx="8229600" cy="857250"/>
          </a:xfrm>
        </p:spPr>
        <p:txBody>
          <a:bodyPr anchor="ctr">
            <a:normAutofit/>
          </a:bodyPr>
          <a:lstStyle/>
          <a:p>
            <a:r>
              <a:rPr lang="en-US" dirty="0">
                <a:latin typeface="Arial"/>
                <a:cs typeface="Arial"/>
              </a:rPr>
              <a:t>Notable Mentions</a:t>
            </a:r>
            <a:endParaRPr lang="en-US" dirty="0"/>
          </a:p>
        </p:txBody>
      </p:sp>
      <p:pic>
        <p:nvPicPr>
          <p:cNvPr id="4" name="Picture 3" descr="A person sitting in a carriage&#10;&#10;Description automatically generated">
            <a:extLst>
              <a:ext uri="{FF2B5EF4-FFF2-40B4-BE49-F238E27FC236}">
                <a16:creationId xmlns:a16="http://schemas.microsoft.com/office/drawing/2014/main" id="{D8C09009-B61B-4CEA-9ED5-9BAF918F8D62}"/>
              </a:ext>
            </a:extLst>
          </p:cNvPr>
          <p:cNvPicPr>
            <a:picLocks noChangeAspect="1"/>
          </p:cNvPicPr>
          <p:nvPr/>
        </p:nvPicPr>
        <p:blipFill>
          <a:blip r:embed="rId3"/>
          <a:stretch>
            <a:fillRect/>
          </a:stretch>
        </p:blipFill>
        <p:spPr>
          <a:xfrm>
            <a:off x="2705100" y="2095050"/>
            <a:ext cx="3453442" cy="2463022"/>
          </a:xfrm>
          <a:prstGeom prst="rect">
            <a:avLst/>
          </a:prstGeom>
        </p:spPr>
      </p:pic>
      <p:pic>
        <p:nvPicPr>
          <p:cNvPr id="3" name="Picture 2" descr="A large metal cart in a room with windows&#10;&#10;Description automatically generated">
            <a:extLst>
              <a:ext uri="{FF2B5EF4-FFF2-40B4-BE49-F238E27FC236}">
                <a16:creationId xmlns:a16="http://schemas.microsoft.com/office/drawing/2014/main" id="{79DE7C75-8BE3-CD6F-B896-5E9B8C6BBE5F}"/>
              </a:ext>
            </a:extLst>
          </p:cNvPr>
          <p:cNvPicPr>
            <a:picLocks noChangeAspect="1"/>
          </p:cNvPicPr>
          <p:nvPr/>
        </p:nvPicPr>
        <p:blipFill>
          <a:blip r:embed="rId4"/>
          <a:stretch>
            <a:fillRect/>
          </a:stretch>
        </p:blipFill>
        <p:spPr>
          <a:xfrm>
            <a:off x="453599" y="1283179"/>
            <a:ext cx="2575719" cy="1833115"/>
          </a:xfrm>
          <a:prstGeom prst="rect">
            <a:avLst/>
          </a:prstGeom>
        </p:spPr>
      </p:pic>
      <p:pic>
        <p:nvPicPr>
          <p:cNvPr id="5" name="Picture 4" descr="A group of men sitting in a horse-drawn carriage&#10;&#10;Description automatically generated">
            <a:extLst>
              <a:ext uri="{FF2B5EF4-FFF2-40B4-BE49-F238E27FC236}">
                <a16:creationId xmlns:a16="http://schemas.microsoft.com/office/drawing/2014/main" id="{F5D7B481-9635-AC39-2E47-4FAAED9B667E}"/>
              </a:ext>
            </a:extLst>
          </p:cNvPr>
          <p:cNvPicPr>
            <a:picLocks noChangeAspect="1"/>
          </p:cNvPicPr>
          <p:nvPr/>
        </p:nvPicPr>
        <p:blipFill>
          <a:blip r:embed="rId5"/>
          <a:stretch>
            <a:fillRect/>
          </a:stretch>
        </p:blipFill>
        <p:spPr>
          <a:xfrm>
            <a:off x="5810520" y="903258"/>
            <a:ext cx="2181225" cy="1676400"/>
          </a:xfrm>
          <a:prstGeom prst="rect">
            <a:avLst/>
          </a:prstGeom>
        </p:spPr>
      </p:pic>
    </p:spTree>
    <p:extLst>
      <p:ext uri="{BB962C8B-B14F-4D97-AF65-F5344CB8AC3E}">
        <p14:creationId xmlns:p14="http://schemas.microsoft.com/office/powerpoint/2010/main" val="1994054056"/>
      </p:ext>
    </p:extLst>
  </p:cSld>
  <p:clrMapOvr>
    <a:masterClrMapping/>
  </p:clrMapOvr>
</p:sld>
</file>

<file path=ppt/theme/theme1.xml><?xml version="1.0" encoding="utf-8"?>
<a:theme xmlns:a="http://schemas.openxmlformats.org/drawingml/2006/main" name="Rev-Theme_Test1">
  <a:themeElements>
    <a:clrScheme name="REVATURe">
      <a:dk1>
        <a:srgbClr val="000000"/>
      </a:dk1>
      <a:lt1>
        <a:srgbClr val="FFFFFF"/>
      </a:lt1>
      <a:dk2>
        <a:srgbClr val="00183C"/>
      </a:dk2>
      <a:lt2>
        <a:srgbClr val="EEECE1"/>
      </a:lt2>
      <a:accent1>
        <a:srgbClr val="FF7014"/>
      </a:accent1>
      <a:accent2>
        <a:srgbClr val="0741CB"/>
      </a:accent2>
      <a:accent3>
        <a:srgbClr val="099C45"/>
      </a:accent3>
      <a:accent4>
        <a:srgbClr val="FFCF00"/>
      </a:accent4>
      <a:accent5>
        <a:srgbClr val="5EBCE1"/>
      </a:accent5>
      <a:accent6>
        <a:srgbClr val="DCFE5F"/>
      </a:accent6>
      <a:hlink>
        <a:srgbClr val="0000FF"/>
      </a:hlink>
      <a:folHlink>
        <a:srgbClr val="0000FF"/>
      </a:folHlink>
    </a:clrScheme>
    <a:fontScheme name="New Template">
      <a:majorFont>
        <a:latin typeface="Degular"/>
        <a:ea typeface=""/>
        <a:cs typeface=""/>
      </a:majorFont>
      <a:minorFont>
        <a:latin typeface="Aperc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Theme_Test1" id="{AFA164CF-139C-2A40-9387-D8BAE6B26E1F}" vid="{3C1FED7A-C574-874E-8949-06397D14D7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37ce7f7-54fc-4b8f-9f6d-319018edbfdc">
      <Terms xmlns="http://schemas.microsoft.com/office/infopath/2007/PartnerControls"/>
    </lcf76f155ced4ddcb4097134ff3c332f>
    <INSTRUCTIONS xmlns="937ce7f7-54fc-4b8f-9f6d-319018edbfdc" xsi:nil="true"/>
    <TaxCatchAll xmlns="79a5bbf3-99bf-47c0-b4a7-2a42861e66bd" xsi:nil="true"/>
    <SharedWithUsers xmlns="79a5bbf3-99bf-47c0-b4a7-2a42861e66bd">
      <UserInfo>
        <DisplayName>Julie Seals</DisplayName>
        <AccountId>99</AccountId>
        <AccountType/>
      </UserInfo>
      <UserInfo>
        <DisplayName>Kaitlyn Orama</DisplayName>
        <AccountId>216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31E07B3E49A547BE210A474E856EC4" ma:contentTypeVersion="14" ma:contentTypeDescription="Create a new document." ma:contentTypeScope="" ma:versionID="0b879094a9e9af6de11bd0e23945e68b">
  <xsd:schema xmlns:xsd="http://www.w3.org/2001/XMLSchema" xmlns:xs="http://www.w3.org/2001/XMLSchema" xmlns:p="http://schemas.microsoft.com/office/2006/metadata/properties" xmlns:ns2="937ce7f7-54fc-4b8f-9f6d-319018edbfdc" xmlns:ns3="79a5bbf3-99bf-47c0-b4a7-2a42861e66bd" targetNamespace="http://schemas.microsoft.com/office/2006/metadata/properties" ma:root="true" ma:fieldsID="1ecbe849bf64548f7ce5b643a70bfe25" ns2:_="" ns3:_="">
    <xsd:import namespace="937ce7f7-54fc-4b8f-9f6d-319018edbfdc"/>
    <xsd:import namespace="79a5bbf3-99bf-47c0-b4a7-2a42861e66b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INSTRUCTION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7ce7f7-54fc-4b8f-9f6d-319018edbf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INSTRUCTIONS" ma:index="14" nillable="true" ma:displayName="INSTRUCTIONS" ma:format="Dropdown" ma:internalName="INSTRUCTIONS">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c4358da-3780-45bf-91e2-d742a5320e2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9a5bbf3-99bf-47c0-b4a7-2a42861e66b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5a9f874c-36ee-485c-897b-8b804f37aad7}" ma:internalName="TaxCatchAll" ma:showField="CatchAllData" ma:web="79a5bbf3-99bf-47c0-b4a7-2a42861e66b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CA2243-931A-4EF4-9FA1-4079A51C626F}">
  <ds:schemaRefs>
    <ds:schemaRef ds:uri="http://schemas.microsoft.com/sharepoint/v3/contenttype/forms"/>
  </ds:schemaRefs>
</ds:datastoreItem>
</file>

<file path=customXml/itemProps2.xml><?xml version="1.0" encoding="utf-8"?>
<ds:datastoreItem xmlns:ds="http://schemas.openxmlformats.org/officeDocument/2006/customXml" ds:itemID="{A5E47A5D-D334-4C74-864A-75C10757119E}">
  <ds:schemaRefs>
    <ds:schemaRef ds:uri="http://purl.org/dc/dcmitype/"/>
    <ds:schemaRef ds:uri="http://schemas.openxmlformats.org/package/2006/metadata/core-properties"/>
    <ds:schemaRef ds:uri="http://purl.org/dc/term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79a5bbf3-99bf-47c0-b4a7-2a42861e66bd"/>
    <ds:schemaRef ds:uri="937ce7f7-54fc-4b8f-9f6d-319018edbfdc"/>
    <ds:schemaRef ds:uri="http://purl.org/dc/elements/1.1/"/>
  </ds:schemaRefs>
</ds:datastoreItem>
</file>

<file path=customXml/itemProps3.xml><?xml version="1.0" encoding="utf-8"?>
<ds:datastoreItem xmlns:ds="http://schemas.openxmlformats.org/officeDocument/2006/customXml" ds:itemID="{8642B9D2-EC31-4B83-A767-9DA8EC9461C6}">
  <ds:schemaRefs>
    <ds:schemaRef ds:uri="79a5bbf3-99bf-47c0-b4a7-2a42861e66bd"/>
    <ds:schemaRef ds:uri="937ce7f7-54fc-4b8f-9f6d-319018edbf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5610</TotalTime>
  <Words>3279</Words>
  <Application>Microsoft Office PowerPoint</Application>
  <PresentationFormat>On-screen Show (16:9)</PresentationFormat>
  <Paragraphs>334</Paragraphs>
  <Slides>35</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Apercu (Body)</vt:lpstr>
      <vt:lpstr>Arial</vt:lpstr>
      <vt:lpstr>Calibri</vt:lpstr>
      <vt:lpstr>Century Gothic</vt:lpstr>
      <vt:lpstr>Courier New</vt:lpstr>
      <vt:lpstr>FUTURA MEDIUM</vt:lpstr>
      <vt:lpstr>FUTURA MEDIUM</vt:lpstr>
      <vt:lpstr>Futura PT Bold</vt:lpstr>
      <vt:lpstr>Futura PT Heavy</vt:lpstr>
      <vt:lpstr>Futura PT Light</vt:lpstr>
      <vt:lpstr>Futura PT Medium</vt:lpstr>
      <vt:lpstr>Wingdings</vt:lpstr>
      <vt:lpstr>Rev-Theme_Test1</vt:lpstr>
      <vt:lpstr>Automotive Introduction</vt:lpstr>
      <vt:lpstr>Agenda</vt:lpstr>
      <vt:lpstr>Agenda</vt:lpstr>
      <vt:lpstr>01 – Introductions</vt:lpstr>
      <vt:lpstr> Richard Hawkins</vt:lpstr>
      <vt:lpstr>02 – Early Automobiles</vt:lpstr>
      <vt:lpstr>The Benz Patent Motor Car, model no. 1</vt:lpstr>
      <vt:lpstr>Powering A Vehicle:</vt:lpstr>
      <vt:lpstr>Notable Mentions</vt:lpstr>
      <vt:lpstr>03 – Internal Combustion</vt:lpstr>
      <vt:lpstr>Internal Vs. External</vt:lpstr>
      <vt:lpstr>4 – Stroke Engines</vt:lpstr>
      <vt:lpstr>2 – Stroke</vt:lpstr>
      <vt:lpstr>04 – Automotive Innovation</vt:lpstr>
      <vt:lpstr>Automotive Innovation</vt:lpstr>
      <vt:lpstr>05 – Mass Production</vt:lpstr>
      <vt:lpstr>Ford Model T</vt:lpstr>
      <vt:lpstr>Production Line / Assembly Line</vt:lpstr>
      <vt:lpstr>06 – Automotive Advancement</vt:lpstr>
      <vt:lpstr>Industry Competition and Advancement</vt:lpstr>
      <vt:lpstr>Industry Competition and Advancement</vt:lpstr>
      <vt:lpstr>07 – Automotive Styling</vt:lpstr>
      <vt:lpstr>Functional Vs. Aesthetic Design</vt:lpstr>
      <vt:lpstr>08 – Global Influence</vt:lpstr>
      <vt:lpstr>Industry, Manufacturing, and Infrastructure</vt:lpstr>
      <vt:lpstr>Early Japanese Automakers</vt:lpstr>
      <vt:lpstr>09 – Safety Innovation</vt:lpstr>
      <vt:lpstr>Driving Safety</vt:lpstr>
      <vt:lpstr>Driving Safety</vt:lpstr>
      <vt:lpstr>Environmental Safety</vt:lpstr>
      <vt:lpstr>10 – Digital Revolution</vt:lpstr>
      <vt:lpstr>Electronic Control Units/Modules (ECU/ECM)</vt:lpstr>
      <vt:lpstr>Telematics and Inter-Connection</vt:lpstr>
      <vt:lpstr>ADAS and Future Development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 McCullough</dc:creator>
  <cp:lastModifiedBy>Richard Hawkins</cp:lastModifiedBy>
  <cp:revision>816</cp:revision>
  <dcterms:created xsi:type="dcterms:W3CDTF">2015-02-17T21:17:56Z</dcterms:created>
  <dcterms:modified xsi:type="dcterms:W3CDTF">2024-05-06T06:51:43Z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0x0101000731E07B3E49A547BE210A474E856EC4</vt:lpwstr>
  </property>
  <property fmtid="{D5CDD505-2E9C-101B-9397-08002B2CF9AE}" pid="3" name="MediaServiceImageTags">
    <vt:lpwstr/>
  </property>
</Properties>
</file>